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7" r:id="rId2"/>
    <p:sldMasterId id="2147483694" r:id="rId3"/>
  </p:sldMasterIdLst>
  <p:sldIdLst>
    <p:sldId id="259" r:id="rId4"/>
    <p:sldId id="362" r:id="rId5"/>
    <p:sldId id="383" r:id="rId6"/>
    <p:sldId id="360" r:id="rId7"/>
    <p:sldId id="393" r:id="rId8"/>
    <p:sldId id="405" r:id="rId9"/>
    <p:sldId id="385" r:id="rId10"/>
    <p:sldId id="387" r:id="rId11"/>
    <p:sldId id="386" r:id="rId12"/>
    <p:sldId id="415" r:id="rId13"/>
    <p:sldId id="317" r:id="rId14"/>
    <p:sldId id="384" r:id="rId15"/>
    <p:sldId id="406" r:id="rId16"/>
    <p:sldId id="314" r:id="rId17"/>
    <p:sldId id="407" r:id="rId18"/>
    <p:sldId id="315" r:id="rId19"/>
    <p:sldId id="408" r:id="rId20"/>
    <p:sldId id="275" r:id="rId21"/>
    <p:sldId id="356" r:id="rId22"/>
    <p:sldId id="409" r:id="rId23"/>
    <p:sldId id="318" r:id="rId24"/>
    <p:sldId id="319" r:id="rId25"/>
    <p:sldId id="320" r:id="rId26"/>
    <p:sldId id="321" r:id="rId27"/>
    <p:sldId id="416" r:id="rId28"/>
    <p:sldId id="417" r:id="rId29"/>
    <p:sldId id="418" r:id="rId30"/>
    <p:sldId id="367" r:id="rId31"/>
    <p:sldId id="323" r:id="rId32"/>
    <p:sldId id="390" r:id="rId33"/>
    <p:sldId id="389" r:id="rId34"/>
    <p:sldId id="420" r:id="rId35"/>
    <p:sldId id="421" r:id="rId36"/>
    <p:sldId id="368" r:id="rId37"/>
    <p:sldId id="363" r:id="rId38"/>
    <p:sldId id="397" r:id="rId39"/>
    <p:sldId id="326" r:id="rId40"/>
    <p:sldId id="330" r:id="rId41"/>
    <p:sldId id="329" r:id="rId42"/>
    <p:sldId id="328" r:id="rId43"/>
    <p:sldId id="410" r:id="rId44"/>
    <p:sldId id="331" r:id="rId45"/>
    <p:sldId id="332" r:id="rId46"/>
    <p:sldId id="333" r:id="rId47"/>
    <p:sldId id="334" r:id="rId48"/>
    <p:sldId id="335" r:id="rId49"/>
    <p:sldId id="336" r:id="rId50"/>
    <p:sldId id="337" r:id="rId51"/>
    <p:sldId id="412" r:id="rId52"/>
    <p:sldId id="365" r:id="rId53"/>
    <p:sldId id="339" r:id="rId54"/>
    <p:sldId id="411" r:id="rId55"/>
    <p:sldId id="375" r:id="rId56"/>
    <p:sldId id="414" r:id="rId57"/>
    <p:sldId id="288" r:id="rId58"/>
    <p:sldId id="419" r:id="rId59"/>
    <p:sldId id="370"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B39F"/>
    <a:srgbClr val="80CCB3"/>
    <a:srgbClr val="38A6D9"/>
    <a:srgbClr val="568DA6"/>
    <a:srgbClr val="33AD85"/>
    <a:srgbClr val="006A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7" autoAdjust="0"/>
    <p:restoredTop sz="94061" autoAdjust="0"/>
  </p:normalViewPr>
  <p:slideViewPr>
    <p:cSldViewPr snapToGrid="0" snapToObjects="1" showGuides="1">
      <p:cViewPr varScale="1">
        <p:scale>
          <a:sx n="65" d="100"/>
          <a:sy n="65" d="100"/>
        </p:scale>
        <p:origin x="918" y="78"/>
      </p:cViewPr>
      <p:guideLst>
        <p:guide orient="horz" pos="2160"/>
        <p:guide pos="3840"/>
      </p:guideLst>
    </p:cSldViewPr>
  </p:slideViewPr>
  <p:outlineViewPr>
    <p:cViewPr>
      <p:scale>
        <a:sx n="33" d="100"/>
        <a:sy n="33" d="100"/>
      </p:scale>
      <p:origin x="0" y="-19992"/>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4" Type="http://schemas.openxmlformats.org/officeDocument/2006/relationships/slide" Target="slides/slide1.xml"/><Relationship Id="rId9"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628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Headshot - 1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9D0DD8D-1701-9640-8ED6-CB21A620571E}"/>
              </a:ext>
            </a:extLst>
          </p:cNvPr>
          <p:cNvSpPr>
            <a:spLocks noGrp="1"/>
          </p:cNvSpPr>
          <p:nvPr>
            <p:ph type="title"/>
          </p:nvPr>
        </p:nvSpPr>
        <p:spPr>
          <a:xfrm>
            <a:off x="405848" y="365125"/>
            <a:ext cx="11380305" cy="1325563"/>
          </a:xfrm>
        </p:spPr>
        <p:txBody>
          <a:bodyPr>
            <a:normAutofit/>
          </a:bodyPr>
          <a:lstStyle>
            <a:lvl1pPr algn="ctr">
              <a:defRPr sz="4800"/>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73B7E971-3E3D-5F4D-A08D-96E8ACBD6C5B}"/>
              </a:ext>
            </a:extLst>
          </p:cNvPr>
          <p:cNvSpPr>
            <a:spLocks noGrp="1"/>
          </p:cNvSpPr>
          <p:nvPr>
            <p:ph type="pic" sz="quarter" idx="10"/>
          </p:nvPr>
        </p:nvSpPr>
        <p:spPr>
          <a:xfrm>
            <a:off x="2006875" y="1914525"/>
            <a:ext cx="2286000" cy="2743200"/>
          </a:xfrm>
          <a:ln w="25400">
            <a:solidFill>
              <a:schemeClr val="accent6">
                <a:lumMod val="60000"/>
                <a:lumOff val="40000"/>
              </a:schemeClr>
            </a:solidFill>
          </a:ln>
        </p:spPr>
        <p:txBody>
          <a:bodyPr/>
          <a:lstStyle/>
          <a:p>
            <a:r>
              <a:rPr lang="en-US"/>
              <a:t>Click icon to add picture</a:t>
            </a:r>
          </a:p>
        </p:txBody>
      </p:sp>
      <p:sp>
        <p:nvSpPr>
          <p:cNvPr id="5" name="Picture Placeholder 9">
            <a:extLst>
              <a:ext uri="{FF2B5EF4-FFF2-40B4-BE49-F238E27FC236}">
                <a16:creationId xmlns:a16="http://schemas.microsoft.com/office/drawing/2014/main" id="{9B7ABE2F-78D8-A64A-8B49-8A35BED40F84}"/>
              </a:ext>
            </a:extLst>
          </p:cNvPr>
          <p:cNvSpPr>
            <a:spLocks noGrp="1"/>
          </p:cNvSpPr>
          <p:nvPr>
            <p:ph type="pic" sz="quarter" idx="11"/>
          </p:nvPr>
        </p:nvSpPr>
        <p:spPr>
          <a:xfrm>
            <a:off x="7899124" y="1914524"/>
            <a:ext cx="2286000" cy="2743200"/>
          </a:xfrm>
          <a:ln w="25400">
            <a:solidFill>
              <a:schemeClr val="accent6">
                <a:lumMod val="60000"/>
                <a:lumOff val="40000"/>
              </a:schemeClr>
            </a:solidFill>
          </a:ln>
        </p:spPr>
        <p:txBody>
          <a:bodyPr/>
          <a:lstStyle>
            <a:lvl1pPr algn="ctr">
              <a:defRPr/>
            </a:lvl1pPr>
          </a:lstStyle>
          <a:p>
            <a:r>
              <a:rPr lang="en-US" dirty="0"/>
              <a:t>Click icon to add picture</a:t>
            </a:r>
          </a:p>
        </p:txBody>
      </p:sp>
      <p:sp>
        <p:nvSpPr>
          <p:cNvPr id="2" name="Content Placeholder 11">
            <a:extLst>
              <a:ext uri="{FF2B5EF4-FFF2-40B4-BE49-F238E27FC236}">
                <a16:creationId xmlns:a16="http://schemas.microsoft.com/office/drawing/2014/main" id="{85AE87C1-591B-DED8-F721-FF6293793DCB}"/>
              </a:ext>
            </a:extLst>
          </p:cNvPr>
          <p:cNvSpPr>
            <a:spLocks noGrp="1"/>
          </p:cNvSpPr>
          <p:nvPr>
            <p:ph sz="quarter" idx="14"/>
          </p:nvPr>
        </p:nvSpPr>
        <p:spPr>
          <a:xfrm>
            <a:off x="6298097" y="4881560"/>
            <a:ext cx="5488055" cy="109185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4" name="Content Placeholder 11">
            <a:extLst>
              <a:ext uri="{FF2B5EF4-FFF2-40B4-BE49-F238E27FC236}">
                <a16:creationId xmlns:a16="http://schemas.microsoft.com/office/drawing/2014/main" id="{DC8563C8-DDD7-BA55-8AF6-6442B548F407}"/>
              </a:ext>
            </a:extLst>
          </p:cNvPr>
          <p:cNvSpPr>
            <a:spLocks noGrp="1"/>
          </p:cNvSpPr>
          <p:nvPr>
            <p:ph sz="quarter" idx="15"/>
          </p:nvPr>
        </p:nvSpPr>
        <p:spPr>
          <a:xfrm>
            <a:off x="405848" y="4881559"/>
            <a:ext cx="5488055" cy="109185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905675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Headshot - 3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9D0DD8D-1701-9640-8ED6-CB21A620571E}"/>
              </a:ext>
            </a:extLst>
          </p:cNvPr>
          <p:cNvSpPr>
            <a:spLocks noGrp="1"/>
          </p:cNvSpPr>
          <p:nvPr>
            <p:ph type="title"/>
          </p:nvPr>
        </p:nvSpPr>
        <p:spPr>
          <a:xfrm>
            <a:off x="405848" y="365125"/>
            <a:ext cx="11380305" cy="1325563"/>
          </a:xfrm>
        </p:spPr>
        <p:txBody>
          <a:bodyPr>
            <a:normAutofit/>
          </a:bodyPr>
          <a:lstStyle>
            <a:lvl1pPr algn="ctr">
              <a:defRPr sz="4800"/>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73B7E971-3E3D-5F4D-A08D-96E8ACBD6C5B}"/>
              </a:ext>
            </a:extLst>
          </p:cNvPr>
          <p:cNvSpPr>
            <a:spLocks noGrp="1"/>
          </p:cNvSpPr>
          <p:nvPr>
            <p:ph type="pic" sz="quarter" idx="10"/>
          </p:nvPr>
        </p:nvSpPr>
        <p:spPr>
          <a:xfrm>
            <a:off x="993913" y="1914525"/>
            <a:ext cx="2286000" cy="2743200"/>
          </a:xfrm>
          <a:ln w="25400">
            <a:solidFill>
              <a:schemeClr val="accent6">
                <a:lumMod val="60000"/>
                <a:lumOff val="40000"/>
              </a:schemeClr>
            </a:solidFill>
          </a:ln>
        </p:spPr>
        <p:txBody>
          <a:bodyPr/>
          <a:lstStyle/>
          <a:p>
            <a:r>
              <a:rPr lang="en-US"/>
              <a:t>Click icon to add picture</a:t>
            </a:r>
          </a:p>
        </p:txBody>
      </p:sp>
      <p:sp>
        <p:nvSpPr>
          <p:cNvPr id="5" name="Picture Placeholder 9">
            <a:extLst>
              <a:ext uri="{FF2B5EF4-FFF2-40B4-BE49-F238E27FC236}">
                <a16:creationId xmlns:a16="http://schemas.microsoft.com/office/drawing/2014/main" id="{9B7ABE2F-78D8-A64A-8B49-8A35BED40F84}"/>
              </a:ext>
            </a:extLst>
          </p:cNvPr>
          <p:cNvSpPr>
            <a:spLocks noGrp="1"/>
          </p:cNvSpPr>
          <p:nvPr>
            <p:ph type="pic" sz="quarter" idx="11"/>
          </p:nvPr>
        </p:nvSpPr>
        <p:spPr>
          <a:xfrm>
            <a:off x="8914022" y="1914524"/>
            <a:ext cx="2286000" cy="2743200"/>
          </a:xfrm>
          <a:ln w="25400">
            <a:solidFill>
              <a:schemeClr val="accent6">
                <a:lumMod val="60000"/>
                <a:lumOff val="40000"/>
              </a:schemeClr>
            </a:solidFill>
          </a:ln>
        </p:spPr>
        <p:txBody>
          <a:bodyPr/>
          <a:lstStyle/>
          <a:p>
            <a:r>
              <a:rPr lang="en-US"/>
              <a:t>Click icon to add picture</a:t>
            </a:r>
          </a:p>
        </p:txBody>
      </p:sp>
      <p:sp>
        <p:nvSpPr>
          <p:cNvPr id="7" name="Picture Placeholder 9">
            <a:extLst>
              <a:ext uri="{FF2B5EF4-FFF2-40B4-BE49-F238E27FC236}">
                <a16:creationId xmlns:a16="http://schemas.microsoft.com/office/drawing/2014/main" id="{6CDEB083-2FA6-6743-9A3E-80FF14F696A1}"/>
              </a:ext>
            </a:extLst>
          </p:cNvPr>
          <p:cNvSpPr>
            <a:spLocks noGrp="1"/>
          </p:cNvSpPr>
          <p:nvPr>
            <p:ph type="pic" sz="quarter" idx="12"/>
          </p:nvPr>
        </p:nvSpPr>
        <p:spPr>
          <a:xfrm>
            <a:off x="4953000" y="1914524"/>
            <a:ext cx="2286000" cy="2743200"/>
          </a:xfrm>
          <a:ln w="25400">
            <a:solidFill>
              <a:schemeClr val="accent6">
                <a:lumMod val="60000"/>
                <a:lumOff val="40000"/>
              </a:schemeClr>
            </a:solidFill>
          </a:ln>
        </p:spPr>
        <p:txBody>
          <a:bodyPr/>
          <a:lstStyle/>
          <a:p>
            <a:r>
              <a:rPr lang="en-US"/>
              <a:t>Click icon to add picture</a:t>
            </a:r>
          </a:p>
        </p:txBody>
      </p:sp>
      <p:sp>
        <p:nvSpPr>
          <p:cNvPr id="12" name="Content Placeholder 11">
            <a:extLst>
              <a:ext uri="{FF2B5EF4-FFF2-40B4-BE49-F238E27FC236}">
                <a16:creationId xmlns:a16="http://schemas.microsoft.com/office/drawing/2014/main" id="{8936A2A8-2CAA-0212-58A4-489021226D4F}"/>
              </a:ext>
            </a:extLst>
          </p:cNvPr>
          <p:cNvSpPr>
            <a:spLocks noGrp="1"/>
          </p:cNvSpPr>
          <p:nvPr>
            <p:ph sz="quarter" idx="13"/>
          </p:nvPr>
        </p:nvSpPr>
        <p:spPr>
          <a:xfrm>
            <a:off x="4138612" y="4878936"/>
            <a:ext cx="3914775" cy="1158875"/>
          </a:xfrm>
        </p:spPr>
        <p:txBody>
          <a:bodyPr/>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3" name="Content Placeholder 11">
            <a:extLst>
              <a:ext uri="{FF2B5EF4-FFF2-40B4-BE49-F238E27FC236}">
                <a16:creationId xmlns:a16="http://schemas.microsoft.com/office/drawing/2014/main" id="{DBCEBCDF-1740-1CB2-E28E-968251AE1F37}"/>
              </a:ext>
            </a:extLst>
          </p:cNvPr>
          <p:cNvSpPr>
            <a:spLocks noGrp="1"/>
          </p:cNvSpPr>
          <p:nvPr>
            <p:ph sz="quarter" idx="14"/>
          </p:nvPr>
        </p:nvSpPr>
        <p:spPr>
          <a:xfrm>
            <a:off x="8107016" y="4878936"/>
            <a:ext cx="3914775" cy="1158875"/>
          </a:xfrm>
        </p:spPr>
        <p:txBody>
          <a:bodyPr/>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4" name="Content Placeholder 11">
            <a:extLst>
              <a:ext uri="{FF2B5EF4-FFF2-40B4-BE49-F238E27FC236}">
                <a16:creationId xmlns:a16="http://schemas.microsoft.com/office/drawing/2014/main" id="{9EC726F1-514E-6F3E-C822-53B4FAAD0939}"/>
              </a:ext>
            </a:extLst>
          </p:cNvPr>
          <p:cNvSpPr>
            <a:spLocks noGrp="1"/>
          </p:cNvSpPr>
          <p:nvPr>
            <p:ph sz="quarter" idx="15"/>
          </p:nvPr>
        </p:nvSpPr>
        <p:spPr>
          <a:xfrm>
            <a:off x="170208" y="4878935"/>
            <a:ext cx="3914775" cy="1158875"/>
          </a:xfrm>
        </p:spPr>
        <p:txBody>
          <a:bodyPr/>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2737292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A00D8-8C97-7041-9B74-B048CF5BF3C1}"/>
              </a:ext>
            </a:extLst>
          </p:cNvPr>
          <p:cNvSpPr>
            <a:spLocks noGrp="1"/>
          </p:cNvSpPr>
          <p:nvPr>
            <p:ph type="title"/>
          </p:nvPr>
        </p:nvSpPr>
        <p:spPr>
          <a:xfrm>
            <a:off x="274320" y="365126"/>
            <a:ext cx="11642727" cy="1135684"/>
          </a:xfrm>
        </p:spPr>
        <p:txBody>
          <a:bodyPr lIns="0" tIns="0" rIns="0" bIns="0" anchor="t">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B3D5DAA-F61D-0F40-8BA9-417A38B20F85}"/>
              </a:ext>
            </a:extLst>
          </p:cNvPr>
          <p:cNvSpPr>
            <a:spLocks noGrp="1"/>
          </p:cNvSpPr>
          <p:nvPr>
            <p:ph idx="1"/>
          </p:nvPr>
        </p:nvSpPr>
        <p:spPr>
          <a:xfrm>
            <a:off x="274320" y="1610139"/>
            <a:ext cx="11642727" cy="4482548"/>
          </a:xfrm>
        </p:spPr>
        <p:txBody>
          <a:bodyPr lIns="0" tIns="0" rIns="0" bIns="0"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9896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9AF47-839E-A94A-BC50-08B5A3512D02}"/>
              </a:ext>
            </a:extLst>
          </p:cNvPr>
          <p:cNvSpPr>
            <a:spLocks noGrp="1"/>
          </p:cNvSpPr>
          <p:nvPr>
            <p:ph type="title"/>
          </p:nvPr>
        </p:nvSpPr>
        <p:spPr>
          <a:xfrm>
            <a:off x="831850" y="959111"/>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F3639F8B-2435-C047-BB84-23C090B72199}"/>
              </a:ext>
            </a:extLst>
          </p:cNvPr>
          <p:cNvSpPr>
            <a:spLocks noGrp="1"/>
          </p:cNvSpPr>
          <p:nvPr>
            <p:ph type="body" idx="1"/>
          </p:nvPr>
        </p:nvSpPr>
        <p:spPr>
          <a:xfrm>
            <a:off x="831850" y="4098144"/>
            <a:ext cx="10515600" cy="1500187"/>
          </a:xfrm>
        </p:spPr>
        <p:txBody>
          <a:bodyPr/>
          <a:lstStyle>
            <a:lvl1pPr marL="0" indent="0">
              <a:buNone/>
              <a:defRPr sz="2400">
                <a:solidFill>
                  <a:schemeClr val="accent6">
                    <a:lumMod val="60000"/>
                    <a:lumOff val="4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484253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BED96-1C22-4D41-BC63-DE07F8A483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CEBE68-01E2-9F40-93B9-793098CB3B73}"/>
              </a:ext>
            </a:extLst>
          </p:cNvPr>
          <p:cNvSpPr>
            <a:spLocks noGrp="1"/>
          </p:cNvSpPr>
          <p:nvPr>
            <p:ph sz="half" idx="1"/>
          </p:nvPr>
        </p:nvSpPr>
        <p:spPr>
          <a:xfrm>
            <a:off x="274320" y="1825625"/>
            <a:ext cx="574548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8DF8F75-0936-C24F-950E-3252923D5DA4}"/>
              </a:ext>
            </a:extLst>
          </p:cNvPr>
          <p:cNvSpPr>
            <a:spLocks noGrp="1"/>
          </p:cNvSpPr>
          <p:nvPr>
            <p:ph sz="half" idx="2"/>
          </p:nvPr>
        </p:nvSpPr>
        <p:spPr>
          <a:xfrm>
            <a:off x="6172200" y="1825625"/>
            <a:ext cx="57436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9417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82C55D-5EB1-B2D6-3305-36DEC769A4DE}"/>
              </a:ext>
            </a:extLst>
          </p:cNvPr>
          <p:cNvSpPr>
            <a:spLocks noGrp="1"/>
          </p:cNvSpPr>
          <p:nvPr>
            <p:ph type="title"/>
          </p:nvPr>
        </p:nvSpPr>
        <p:spPr>
          <a:xfrm>
            <a:off x="274319" y="0"/>
            <a:ext cx="11600523" cy="1269242"/>
          </a:xfrm>
        </p:spPr>
        <p:txBody>
          <a:bodyPr wrap="none" lIns="0" tIns="0" rIns="0" bIns="0" anchor="ctr" anchorCtr="0">
            <a:noAutofit/>
          </a:bodyPr>
          <a:lstStyle>
            <a:lvl1pPr>
              <a:defRPr>
                <a:solidFill>
                  <a:schemeClr val="bg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063DCA9F-FD12-9893-F338-747EEEB27CFD}"/>
              </a:ext>
            </a:extLst>
          </p:cNvPr>
          <p:cNvSpPr>
            <a:spLocks noGrp="1"/>
          </p:cNvSpPr>
          <p:nvPr>
            <p:ph sz="quarter" idx="10"/>
          </p:nvPr>
        </p:nvSpPr>
        <p:spPr>
          <a:xfrm>
            <a:off x="274638" y="1801504"/>
            <a:ext cx="11599862" cy="45723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3EFE5F83-CBFE-5582-087E-02D66F54AD51}"/>
              </a:ext>
            </a:extLst>
          </p:cNvPr>
          <p:cNvSpPr/>
          <p:nvPr userDrawn="1"/>
        </p:nvSpPr>
        <p:spPr>
          <a:xfrm>
            <a:off x="0" y="1269242"/>
            <a:ext cx="12192000" cy="12283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9017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Circle Image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48DED-BBC3-F12E-B117-DF90CF4934B5}"/>
              </a:ext>
            </a:extLst>
          </p:cNvPr>
          <p:cNvSpPr>
            <a:spLocks noGrp="1"/>
          </p:cNvSpPr>
          <p:nvPr>
            <p:ph type="title"/>
          </p:nvPr>
        </p:nvSpPr>
        <p:spPr>
          <a:xfrm>
            <a:off x="274320" y="0"/>
            <a:ext cx="11641540" cy="1325563"/>
          </a:xfrm>
        </p:spPr>
        <p:txBody>
          <a:bodyPr/>
          <a:lstStyle/>
          <a:p>
            <a:r>
              <a:rPr lang="en-US"/>
              <a:t>Click to edit Master title style</a:t>
            </a:r>
            <a:endParaRPr lang="en-US" dirty="0"/>
          </a:p>
        </p:txBody>
      </p:sp>
      <p:sp>
        <p:nvSpPr>
          <p:cNvPr id="3" name="Content Placeholder 3">
            <a:extLst>
              <a:ext uri="{FF2B5EF4-FFF2-40B4-BE49-F238E27FC236}">
                <a16:creationId xmlns:a16="http://schemas.microsoft.com/office/drawing/2014/main" id="{95BA03FF-5D7D-CBF5-5FBF-534000F6B076}"/>
              </a:ext>
            </a:extLst>
          </p:cNvPr>
          <p:cNvSpPr>
            <a:spLocks noGrp="1"/>
          </p:cNvSpPr>
          <p:nvPr>
            <p:ph sz="quarter" idx="10"/>
          </p:nvPr>
        </p:nvSpPr>
        <p:spPr>
          <a:xfrm>
            <a:off x="273728" y="1624084"/>
            <a:ext cx="5821362" cy="4749729"/>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5">
            <a:extLst>
              <a:ext uri="{FF2B5EF4-FFF2-40B4-BE49-F238E27FC236}">
                <a16:creationId xmlns:a16="http://schemas.microsoft.com/office/drawing/2014/main" id="{9508B1A3-B515-1F11-3E87-48C8AC1278E1}"/>
              </a:ext>
            </a:extLst>
          </p:cNvPr>
          <p:cNvSpPr>
            <a:spLocks noGrp="1"/>
          </p:cNvSpPr>
          <p:nvPr>
            <p:ph type="pic" sz="quarter" idx="11"/>
          </p:nvPr>
        </p:nvSpPr>
        <p:spPr>
          <a:xfrm>
            <a:off x="6911936" y="1688877"/>
            <a:ext cx="4520485" cy="4520485"/>
          </a:xfrm>
          <a:custGeom>
            <a:avLst/>
            <a:gdLst>
              <a:gd name="connsiteX0" fmla="*/ 2216625 w 4433250"/>
              <a:gd name="connsiteY0" fmla="*/ 0 h 4433250"/>
              <a:gd name="connsiteX1" fmla="*/ 4433250 w 4433250"/>
              <a:gd name="connsiteY1" fmla="*/ 2216625 h 4433250"/>
              <a:gd name="connsiteX2" fmla="*/ 2216625 w 4433250"/>
              <a:gd name="connsiteY2" fmla="*/ 4433250 h 4433250"/>
              <a:gd name="connsiteX3" fmla="*/ 0 w 4433250"/>
              <a:gd name="connsiteY3" fmla="*/ 2216625 h 4433250"/>
              <a:gd name="connsiteX4" fmla="*/ 2216625 w 4433250"/>
              <a:gd name="connsiteY4" fmla="*/ 0 h 443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3250" h="4433250">
                <a:moveTo>
                  <a:pt x="2216625" y="0"/>
                </a:moveTo>
                <a:cubicBezTo>
                  <a:pt x="3440833" y="0"/>
                  <a:pt x="4433250" y="992417"/>
                  <a:pt x="4433250" y="2216625"/>
                </a:cubicBezTo>
                <a:cubicBezTo>
                  <a:pt x="4433250" y="3440833"/>
                  <a:pt x="3440833" y="4433250"/>
                  <a:pt x="2216625" y="4433250"/>
                </a:cubicBezTo>
                <a:cubicBezTo>
                  <a:pt x="992417" y="4433250"/>
                  <a:pt x="0" y="3440833"/>
                  <a:pt x="0" y="2216625"/>
                </a:cubicBezTo>
                <a:cubicBezTo>
                  <a:pt x="0" y="992417"/>
                  <a:pt x="992417" y="0"/>
                  <a:pt x="2216625" y="0"/>
                </a:cubicBezTo>
                <a:close/>
              </a:path>
            </a:pathLst>
          </a:custGeom>
          <a:ln w="82550">
            <a:solidFill>
              <a:schemeClr val="accent6">
                <a:lumMod val="60000"/>
                <a:lumOff val="40000"/>
              </a:schemeClr>
            </a:solidFill>
          </a:ln>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3000588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379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314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Spons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020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5233C3-AE76-8499-72C7-34F33204011B}"/>
              </a:ext>
            </a:extLst>
          </p:cNvPr>
          <p:cNvSpPr/>
          <p:nvPr userDrawn="1"/>
        </p:nvSpPr>
        <p:spPr>
          <a:xfrm>
            <a:off x="8487177" y="5988676"/>
            <a:ext cx="3271234" cy="553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89467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Exhibi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B1F5D7-0AC7-CAB6-2C20-FA16CA13B019}"/>
              </a:ext>
            </a:extLst>
          </p:cNvPr>
          <p:cNvSpPr>
            <a:spLocks noGrp="1"/>
          </p:cNvSpPr>
          <p:nvPr>
            <p:ph type="title"/>
          </p:nvPr>
        </p:nvSpPr>
        <p:spPr>
          <a:xfrm>
            <a:off x="429487" y="2351314"/>
            <a:ext cx="11333027" cy="4333689"/>
          </a:xfrm>
        </p:spPr>
        <p:txBody>
          <a:bodyPr anchor="t">
            <a:normAutofit/>
          </a:bodyPr>
          <a:lstStyle>
            <a:lvl1pPr algn="ctr">
              <a:defRPr sz="2400" b="0"/>
            </a:lvl1pPr>
          </a:lstStyle>
          <a:p>
            <a:r>
              <a:rPr lang="en-US"/>
              <a:t>Click to edit Master title style</a:t>
            </a:r>
            <a:endParaRPr lang="en-US" dirty="0"/>
          </a:p>
        </p:txBody>
      </p:sp>
    </p:spTree>
    <p:extLst>
      <p:ext uri="{BB962C8B-B14F-4D97-AF65-F5344CB8AC3E}">
        <p14:creationId xmlns:p14="http://schemas.microsoft.com/office/powerpoint/2010/main" val="1923324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A logo for a clinic&#10;&#10;Description automatically generated">
            <a:extLst>
              <a:ext uri="{FF2B5EF4-FFF2-40B4-BE49-F238E27FC236}">
                <a16:creationId xmlns:a16="http://schemas.microsoft.com/office/drawing/2014/main" id="{13743FC5-5695-44D9-33D6-B2F2E4FDABB3}"/>
              </a:ext>
            </a:extLst>
          </p:cNvPr>
          <p:cNvPicPr>
            <a:picLocks noChangeAspect="1"/>
          </p:cNvPicPr>
          <p:nvPr userDrawn="1"/>
        </p:nvPicPr>
        <p:blipFill>
          <a:blip r:embed="rId2"/>
          <a:stretch>
            <a:fillRect/>
          </a:stretch>
        </p:blipFill>
        <p:spPr>
          <a:xfrm>
            <a:off x="1299793" y="1985480"/>
            <a:ext cx="9592413" cy="2887037"/>
          </a:xfrm>
          <a:prstGeom prst="rect">
            <a:avLst/>
          </a:prstGeom>
        </p:spPr>
      </p:pic>
      <p:sp>
        <p:nvSpPr>
          <p:cNvPr id="7" name="Rectangle 6">
            <a:extLst>
              <a:ext uri="{FF2B5EF4-FFF2-40B4-BE49-F238E27FC236}">
                <a16:creationId xmlns:a16="http://schemas.microsoft.com/office/drawing/2014/main" id="{68147560-AB58-30C3-F67E-04B037CD778A}"/>
              </a:ext>
            </a:extLst>
          </p:cNvPr>
          <p:cNvSpPr/>
          <p:nvPr userDrawn="1"/>
        </p:nvSpPr>
        <p:spPr>
          <a:xfrm>
            <a:off x="0" y="6082301"/>
            <a:ext cx="3873357" cy="7756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7370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lternat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02A1D-7467-4D4E-BA3D-0573C49CC45F}"/>
              </a:ext>
            </a:extLst>
          </p:cNvPr>
          <p:cNvSpPr>
            <a:spLocks noGrp="1"/>
          </p:cNvSpPr>
          <p:nvPr>
            <p:ph type="title"/>
          </p:nvPr>
        </p:nvSpPr>
        <p:spPr>
          <a:xfrm>
            <a:off x="0" y="1"/>
            <a:ext cx="12192000" cy="3818238"/>
          </a:xfrm>
        </p:spPr>
        <p:txBody>
          <a:bodyPr>
            <a:normAutofit/>
          </a:bodyPr>
          <a:lstStyle>
            <a:lvl1pPr algn="ctr">
              <a:defRPr sz="4800"/>
            </a:lvl1pPr>
          </a:lstStyle>
          <a:p>
            <a:r>
              <a:rPr lang="en-US"/>
              <a:t>Click to edit Master title style</a:t>
            </a:r>
            <a:endParaRPr lang="en-US" dirty="0"/>
          </a:p>
        </p:txBody>
      </p:sp>
    </p:spTree>
    <p:extLst>
      <p:ext uri="{BB962C8B-B14F-4D97-AF65-F5344CB8AC3E}">
        <p14:creationId xmlns:p14="http://schemas.microsoft.com/office/powerpoint/2010/main" val="1299397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CE44-6CC5-0342-98C1-E6963CC5D8B0}"/>
              </a:ext>
            </a:extLst>
          </p:cNvPr>
          <p:cNvSpPr>
            <a:spLocks noGrp="1"/>
          </p:cNvSpPr>
          <p:nvPr>
            <p:ph type="title"/>
          </p:nvPr>
        </p:nvSpPr>
        <p:spPr>
          <a:xfrm>
            <a:off x="429487" y="365125"/>
            <a:ext cx="11333027" cy="5454907"/>
          </a:xfrm>
        </p:spPr>
        <p:txBody>
          <a:bodyPr>
            <a:normAutofit/>
          </a:bodyPr>
          <a:lstStyle>
            <a:lvl1pPr algn="ctr">
              <a:defRPr sz="4800"/>
            </a:lvl1pPr>
          </a:lstStyle>
          <a:p>
            <a:r>
              <a:rPr lang="en-US"/>
              <a:t>Click to edit Master title style</a:t>
            </a:r>
            <a:endParaRPr lang="en-US" dirty="0"/>
          </a:p>
        </p:txBody>
      </p:sp>
    </p:spTree>
    <p:extLst>
      <p:ext uri="{BB962C8B-B14F-4D97-AF65-F5344CB8AC3E}">
        <p14:creationId xmlns:p14="http://schemas.microsoft.com/office/powerpoint/2010/main" val="1395369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with Session Typ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FEA9A-AF19-144C-BA22-381B80F83114}"/>
              </a:ext>
            </a:extLst>
          </p:cNvPr>
          <p:cNvSpPr>
            <a:spLocks noGrp="1"/>
          </p:cNvSpPr>
          <p:nvPr>
            <p:ph type="title"/>
          </p:nvPr>
        </p:nvSpPr>
        <p:spPr>
          <a:xfrm>
            <a:off x="429487" y="365125"/>
            <a:ext cx="11333027" cy="748058"/>
          </a:xfrm>
        </p:spPr>
        <p:txBody>
          <a:bodyPr anchor="t">
            <a:normAutofit/>
          </a:bodyPr>
          <a:lstStyle>
            <a:lvl1pPr>
              <a:defRPr sz="3200" i="0">
                <a:solidFill>
                  <a:schemeClr val="accent2"/>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BC970262-5D36-144B-8151-BC09319CEA83}"/>
              </a:ext>
            </a:extLst>
          </p:cNvPr>
          <p:cNvSpPr>
            <a:spLocks noGrp="1"/>
          </p:cNvSpPr>
          <p:nvPr>
            <p:ph type="body" sz="quarter" idx="10" hasCustomPrompt="1"/>
          </p:nvPr>
        </p:nvSpPr>
        <p:spPr>
          <a:xfrm>
            <a:off x="430213" y="1113183"/>
            <a:ext cx="11331575" cy="4631634"/>
          </a:xfrm>
        </p:spPr>
        <p:txBody>
          <a:bodyPr anchor="ctr">
            <a:normAutofit/>
          </a:bodyPr>
          <a:lstStyle>
            <a:lvl1pPr marL="0" indent="0" algn="ctr">
              <a:buNone/>
              <a:defRPr sz="4800" b="1"/>
            </a:lvl1pPr>
            <a:lvl2pPr marL="457200" indent="0" algn="ctr">
              <a:buNone/>
              <a:defRPr sz="5400" b="1"/>
            </a:lvl2pPr>
            <a:lvl3pPr marL="914400" indent="0" algn="ctr">
              <a:buNone/>
              <a:defRPr sz="5400" b="1"/>
            </a:lvl3pPr>
            <a:lvl4pPr marL="1371600" indent="0" algn="ctr">
              <a:buNone/>
              <a:defRPr sz="5400" b="1"/>
            </a:lvl4pPr>
            <a:lvl5pPr marL="1828800" indent="0" algn="ctr">
              <a:buNone/>
              <a:defRPr sz="5400" b="1"/>
            </a:lvl5pPr>
          </a:lstStyle>
          <a:p>
            <a:pPr lvl="0"/>
            <a:r>
              <a:rPr lang="en-US" dirty="0"/>
              <a:t>Insert Title</a:t>
            </a:r>
          </a:p>
        </p:txBody>
      </p:sp>
    </p:spTree>
    <p:extLst>
      <p:ext uri="{BB962C8B-B14F-4D97-AF65-F5344CB8AC3E}">
        <p14:creationId xmlns:p14="http://schemas.microsoft.com/office/powerpoint/2010/main" val="3178128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shot - 1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B7EC7B-7253-7B42-A201-2B9ACC367CB3}"/>
              </a:ext>
            </a:extLst>
          </p:cNvPr>
          <p:cNvSpPr>
            <a:spLocks noGrp="1"/>
          </p:cNvSpPr>
          <p:nvPr>
            <p:ph type="subTitle" idx="1"/>
          </p:nvPr>
        </p:nvSpPr>
        <p:spPr>
          <a:xfrm>
            <a:off x="546652" y="4881561"/>
            <a:ext cx="11239501" cy="1091855"/>
          </a:xfrm>
        </p:spPr>
        <p:txBody>
          <a:bodyPr>
            <a:no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Title 7">
            <a:extLst>
              <a:ext uri="{FF2B5EF4-FFF2-40B4-BE49-F238E27FC236}">
                <a16:creationId xmlns:a16="http://schemas.microsoft.com/office/drawing/2014/main" id="{49D0DD8D-1701-9640-8ED6-CB21A620571E}"/>
              </a:ext>
            </a:extLst>
          </p:cNvPr>
          <p:cNvSpPr>
            <a:spLocks noGrp="1"/>
          </p:cNvSpPr>
          <p:nvPr>
            <p:ph type="title"/>
          </p:nvPr>
        </p:nvSpPr>
        <p:spPr>
          <a:xfrm>
            <a:off x="405848" y="365125"/>
            <a:ext cx="11380305" cy="1325563"/>
          </a:xfrm>
        </p:spPr>
        <p:txBody>
          <a:bodyPr>
            <a:normAutofit/>
          </a:bodyPr>
          <a:lstStyle>
            <a:lvl1pPr algn="ctr">
              <a:defRPr sz="4800"/>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73B7E971-3E3D-5F4D-A08D-96E8ACBD6C5B}"/>
              </a:ext>
            </a:extLst>
          </p:cNvPr>
          <p:cNvSpPr>
            <a:spLocks noGrp="1"/>
          </p:cNvSpPr>
          <p:nvPr>
            <p:ph type="pic" sz="quarter" idx="10"/>
          </p:nvPr>
        </p:nvSpPr>
        <p:spPr>
          <a:xfrm>
            <a:off x="4953000" y="1914525"/>
            <a:ext cx="2286000" cy="2743200"/>
          </a:xfrm>
          <a:ln w="25400">
            <a:solidFill>
              <a:schemeClr val="accent6">
                <a:lumMod val="60000"/>
                <a:lumOff val="40000"/>
              </a:schemeClr>
            </a:solidFill>
          </a:ln>
        </p:spPr>
        <p:txBody>
          <a:bodyPr/>
          <a:lstStyle/>
          <a:p>
            <a:r>
              <a:rPr lang="en-US"/>
              <a:t>Click icon to add picture</a:t>
            </a:r>
          </a:p>
        </p:txBody>
      </p:sp>
    </p:spTree>
    <p:extLst>
      <p:ext uri="{BB962C8B-B14F-4D97-AF65-F5344CB8AC3E}">
        <p14:creationId xmlns:p14="http://schemas.microsoft.com/office/powerpoint/2010/main" val="331996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Headshot - 1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9D0DD8D-1701-9640-8ED6-CB21A620571E}"/>
              </a:ext>
            </a:extLst>
          </p:cNvPr>
          <p:cNvSpPr>
            <a:spLocks noGrp="1"/>
          </p:cNvSpPr>
          <p:nvPr>
            <p:ph type="title"/>
          </p:nvPr>
        </p:nvSpPr>
        <p:spPr>
          <a:xfrm>
            <a:off x="405848" y="365125"/>
            <a:ext cx="11380305" cy="1325563"/>
          </a:xfrm>
        </p:spPr>
        <p:txBody>
          <a:bodyPr>
            <a:normAutofit/>
          </a:bodyPr>
          <a:lstStyle>
            <a:lvl1pPr algn="ctr">
              <a:defRPr sz="4800"/>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73B7E971-3E3D-5F4D-A08D-96E8ACBD6C5B}"/>
              </a:ext>
            </a:extLst>
          </p:cNvPr>
          <p:cNvSpPr>
            <a:spLocks noGrp="1"/>
          </p:cNvSpPr>
          <p:nvPr>
            <p:ph type="pic" sz="quarter" idx="10"/>
          </p:nvPr>
        </p:nvSpPr>
        <p:spPr>
          <a:xfrm>
            <a:off x="2006875" y="1914525"/>
            <a:ext cx="2286000" cy="2743200"/>
          </a:xfrm>
          <a:ln w="25400">
            <a:solidFill>
              <a:schemeClr val="accent6">
                <a:lumMod val="60000"/>
                <a:lumOff val="40000"/>
              </a:schemeClr>
            </a:solidFill>
          </a:ln>
        </p:spPr>
        <p:txBody>
          <a:bodyPr/>
          <a:lstStyle/>
          <a:p>
            <a:r>
              <a:rPr lang="en-US"/>
              <a:t>Click icon to add picture</a:t>
            </a:r>
          </a:p>
        </p:txBody>
      </p:sp>
      <p:sp>
        <p:nvSpPr>
          <p:cNvPr id="5" name="Picture Placeholder 9">
            <a:extLst>
              <a:ext uri="{FF2B5EF4-FFF2-40B4-BE49-F238E27FC236}">
                <a16:creationId xmlns:a16="http://schemas.microsoft.com/office/drawing/2014/main" id="{9B7ABE2F-78D8-A64A-8B49-8A35BED40F84}"/>
              </a:ext>
            </a:extLst>
          </p:cNvPr>
          <p:cNvSpPr>
            <a:spLocks noGrp="1"/>
          </p:cNvSpPr>
          <p:nvPr>
            <p:ph type="pic" sz="quarter" idx="11"/>
          </p:nvPr>
        </p:nvSpPr>
        <p:spPr>
          <a:xfrm>
            <a:off x="7899124" y="1914524"/>
            <a:ext cx="2286000" cy="2743200"/>
          </a:xfrm>
          <a:ln w="25400">
            <a:solidFill>
              <a:schemeClr val="accent6">
                <a:lumMod val="60000"/>
                <a:lumOff val="40000"/>
              </a:schemeClr>
            </a:solidFill>
          </a:ln>
        </p:spPr>
        <p:txBody>
          <a:bodyPr/>
          <a:lstStyle>
            <a:lvl1pPr algn="ctr">
              <a:defRPr/>
            </a:lvl1pPr>
          </a:lstStyle>
          <a:p>
            <a:r>
              <a:rPr lang="en-US" dirty="0"/>
              <a:t>Click icon to add picture</a:t>
            </a:r>
          </a:p>
        </p:txBody>
      </p:sp>
      <p:sp>
        <p:nvSpPr>
          <p:cNvPr id="2" name="Content Placeholder 11">
            <a:extLst>
              <a:ext uri="{FF2B5EF4-FFF2-40B4-BE49-F238E27FC236}">
                <a16:creationId xmlns:a16="http://schemas.microsoft.com/office/drawing/2014/main" id="{85AE87C1-591B-DED8-F721-FF6293793DCB}"/>
              </a:ext>
            </a:extLst>
          </p:cNvPr>
          <p:cNvSpPr>
            <a:spLocks noGrp="1"/>
          </p:cNvSpPr>
          <p:nvPr>
            <p:ph sz="quarter" idx="14"/>
          </p:nvPr>
        </p:nvSpPr>
        <p:spPr>
          <a:xfrm>
            <a:off x="6298097" y="4881560"/>
            <a:ext cx="5488055" cy="109185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4" name="Content Placeholder 11">
            <a:extLst>
              <a:ext uri="{FF2B5EF4-FFF2-40B4-BE49-F238E27FC236}">
                <a16:creationId xmlns:a16="http://schemas.microsoft.com/office/drawing/2014/main" id="{DC8563C8-DDD7-BA55-8AF6-6442B548F407}"/>
              </a:ext>
            </a:extLst>
          </p:cNvPr>
          <p:cNvSpPr>
            <a:spLocks noGrp="1"/>
          </p:cNvSpPr>
          <p:nvPr>
            <p:ph sz="quarter" idx="15"/>
          </p:nvPr>
        </p:nvSpPr>
        <p:spPr>
          <a:xfrm>
            <a:off x="405848" y="4881559"/>
            <a:ext cx="5488055" cy="109185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031631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Headshot - 3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9D0DD8D-1701-9640-8ED6-CB21A620571E}"/>
              </a:ext>
            </a:extLst>
          </p:cNvPr>
          <p:cNvSpPr>
            <a:spLocks noGrp="1"/>
          </p:cNvSpPr>
          <p:nvPr>
            <p:ph type="title"/>
          </p:nvPr>
        </p:nvSpPr>
        <p:spPr>
          <a:xfrm>
            <a:off x="405848" y="365125"/>
            <a:ext cx="11380305" cy="1325563"/>
          </a:xfrm>
        </p:spPr>
        <p:txBody>
          <a:bodyPr>
            <a:normAutofit/>
          </a:bodyPr>
          <a:lstStyle>
            <a:lvl1pPr algn="ctr">
              <a:defRPr sz="4800"/>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73B7E971-3E3D-5F4D-A08D-96E8ACBD6C5B}"/>
              </a:ext>
            </a:extLst>
          </p:cNvPr>
          <p:cNvSpPr>
            <a:spLocks noGrp="1"/>
          </p:cNvSpPr>
          <p:nvPr>
            <p:ph type="pic" sz="quarter" idx="10"/>
          </p:nvPr>
        </p:nvSpPr>
        <p:spPr>
          <a:xfrm>
            <a:off x="993913" y="1914525"/>
            <a:ext cx="2286000" cy="2743200"/>
          </a:xfrm>
          <a:ln w="25400">
            <a:solidFill>
              <a:schemeClr val="accent6">
                <a:lumMod val="60000"/>
                <a:lumOff val="40000"/>
              </a:schemeClr>
            </a:solidFill>
          </a:ln>
        </p:spPr>
        <p:txBody>
          <a:bodyPr/>
          <a:lstStyle/>
          <a:p>
            <a:r>
              <a:rPr lang="en-US"/>
              <a:t>Click icon to add picture</a:t>
            </a:r>
          </a:p>
        </p:txBody>
      </p:sp>
      <p:sp>
        <p:nvSpPr>
          <p:cNvPr id="5" name="Picture Placeholder 9">
            <a:extLst>
              <a:ext uri="{FF2B5EF4-FFF2-40B4-BE49-F238E27FC236}">
                <a16:creationId xmlns:a16="http://schemas.microsoft.com/office/drawing/2014/main" id="{9B7ABE2F-78D8-A64A-8B49-8A35BED40F84}"/>
              </a:ext>
            </a:extLst>
          </p:cNvPr>
          <p:cNvSpPr>
            <a:spLocks noGrp="1"/>
          </p:cNvSpPr>
          <p:nvPr>
            <p:ph type="pic" sz="quarter" idx="11"/>
          </p:nvPr>
        </p:nvSpPr>
        <p:spPr>
          <a:xfrm>
            <a:off x="8914022" y="1914524"/>
            <a:ext cx="2286000" cy="2743200"/>
          </a:xfrm>
          <a:ln w="25400">
            <a:solidFill>
              <a:schemeClr val="accent6">
                <a:lumMod val="60000"/>
                <a:lumOff val="40000"/>
              </a:schemeClr>
            </a:solidFill>
          </a:ln>
        </p:spPr>
        <p:txBody>
          <a:bodyPr/>
          <a:lstStyle/>
          <a:p>
            <a:r>
              <a:rPr lang="en-US"/>
              <a:t>Click icon to add picture</a:t>
            </a:r>
          </a:p>
        </p:txBody>
      </p:sp>
      <p:sp>
        <p:nvSpPr>
          <p:cNvPr id="7" name="Picture Placeholder 9">
            <a:extLst>
              <a:ext uri="{FF2B5EF4-FFF2-40B4-BE49-F238E27FC236}">
                <a16:creationId xmlns:a16="http://schemas.microsoft.com/office/drawing/2014/main" id="{6CDEB083-2FA6-6743-9A3E-80FF14F696A1}"/>
              </a:ext>
            </a:extLst>
          </p:cNvPr>
          <p:cNvSpPr>
            <a:spLocks noGrp="1"/>
          </p:cNvSpPr>
          <p:nvPr>
            <p:ph type="pic" sz="quarter" idx="12"/>
          </p:nvPr>
        </p:nvSpPr>
        <p:spPr>
          <a:xfrm>
            <a:off x="4953000" y="1914524"/>
            <a:ext cx="2286000" cy="2743200"/>
          </a:xfrm>
          <a:ln w="25400">
            <a:solidFill>
              <a:schemeClr val="accent6">
                <a:lumMod val="60000"/>
                <a:lumOff val="40000"/>
              </a:schemeClr>
            </a:solidFill>
          </a:ln>
        </p:spPr>
        <p:txBody>
          <a:bodyPr/>
          <a:lstStyle/>
          <a:p>
            <a:r>
              <a:rPr lang="en-US"/>
              <a:t>Click icon to add picture</a:t>
            </a:r>
          </a:p>
        </p:txBody>
      </p:sp>
      <p:sp>
        <p:nvSpPr>
          <p:cNvPr id="12" name="Content Placeholder 11">
            <a:extLst>
              <a:ext uri="{FF2B5EF4-FFF2-40B4-BE49-F238E27FC236}">
                <a16:creationId xmlns:a16="http://schemas.microsoft.com/office/drawing/2014/main" id="{8936A2A8-2CAA-0212-58A4-489021226D4F}"/>
              </a:ext>
            </a:extLst>
          </p:cNvPr>
          <p:cNvSpPr>
            <a:spLocks noGrp="1"/>
          </p:cNvSpPr>
          <p:nvPr>
            <p:ph sz="quarter" idx="13"/>
          </p:nvPr>
        </p:nvSpPr>
        <p:spPr>
          <a:xfrm>
            <a:off x="4138612" y="4878936"/>
            <a:ext cx="3914775" cy="1158875"/>
          </a:xfrm>
        </p:spPr>
        <p:txBody>
          <a:bodyPr/>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3" name="Content Placeholder 11">
            <a:extLst>
              <a:ext uri="{FF2B5EF4-FFF2-40B4-BE49-F238E27FC236}">
                <a16:creationId xmlns:a16="http://schemas.microsoft.com/office/drawing/2014/main" id="{DBCEBCDF-1740-1CB2-E28E-968251AE1F37}"/>
              </a:ext>
            </a:extLst>
          </p:cNvPr>
          <p:cNvSpPr>
            <a:spLocks noGrp="1"/>
          </p:cNvSpPr>
          <p:nvPr>
            <p:ph sz="quarter" idx="14"/>
          </p:nvPr>
        </p:nvSpPr>
        <p:spPr>
          <a:xfrm>
            <a:off x="8107016" y="4878936"/>
            <a:ext cx="3914775" cy="1158875"/>
          </a:xfrm>
        </p:spPr>
        <p:txBody>
          <a:bodyPr/>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4" name="Content Placeholder 11">
            <a:extLst>
              <a:ext uri="{FF2B5EF4-FFF2-40B4-BE49-F238E27FC236}">
                <a16:creationId xmlns:a16="http://schemas.microsoft.com/office/drawing/2014/main" id="{9EC726F1-514E-6F3E-C822-53B4FAAD0939}"/>
              </a:ext>
            </a:extLst>
          </p:cNvPr>
          <p:cNvSpPr>
            <a:spLocks noGrp="1"/>
          </p:cNvSpPr>
          <p:nvPr>
            <p:ph sz="quarter" idx="15"/>
          </p:nvPr>
        </p:nvSpPr>
        <p:spPr>
          <a:xfrm>
            <a:off x="170208" y="4878935"/>
            <a:ext cx="3914775" cy="1158875"/>
          </a:xfrm>
        </p:spPr>
        <p:txBody>
          <a:bodyPr/>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2189897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A00D8-8C97-7041-9B74-B048CF5BF3C1}"/>
              </a:ext>
            </a:extLst>
          </p:cNvPr>
          <p:cNvSpPr>
            <a:spLocks noGrp="1"/>
          </p:cNvSpPr>
          <p:nvPr>
            <p:ph type="title"/>
          </p:nvPr>
        </p:nvSpPr>
        <p:spPr>
          <a:xfrm>
            <a:off x="274320" y="365126"/>
            <a:ext cx="11642727" cy="1135684"/>
          </a:xfrm>
        </p:spPr>
        <p:txBody>
          <a:bodyPr lIns="0" tIns="0" rIns="0" bIns="0" anchor="t">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B3D5DAA-F61D-0F40-8BA9-417A38B20F85}"/>
              </a:ext>
            </a:extLst>
          </p:cNvPr>
          <p:cNvSpPr>
            <a:spLocks noGrp="1"/>
          </p:cNvSpPr>
          <p:nvPr>
            <p:ph idx="1"/>
          </p:nvPr>
        </p:nvSpPr>
        <p:spPr>
          <a:xfrm>
            <a:off x="274320" y="1610139"/>
            <a:ext cx="11642727" cy="4482548"/>
          </a:xfrm>
        </p:spPr>
        <p:txBody>
          <a:bodyPr lIns="0" tIns="0" rIns="0" bIns="0"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27754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9AF47-839E-A94A-BC50-08B5A3512D02}"/>
              </a:ext>
            </a:extLst>
          </p:cNvPr>
          <p:cNvSpPr>
            <a:spLocks noGrp="1"/>
          </p:cNvSpPr>
          <p:nvPr>
            <p:ph type="title"/>
          </p:nvPr>
        </p:nvSpPr>
        <p:spPr>
          <a:xfrm>
            <a:off x="831850" y="959111"/>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F3639F8B-2435-C047-BB84-23C090B72199}"/>
              </a:ext>
            </a:extLst>
          </p:cNvPr>
          <p:cNvSpPr>
            <a:spLocks noGrp="1"/>
          </p:cNvSpPr>
          <p:nvPr>
            <p:ph type="body" idx="1"/>
          </p:nvPr>
        </p:nvSpPr>
        <p:spPr>
          <a:xfrm>
            <a:off x="831850" y="4098144"/>
            <a:ext cx="10515600" cy="1500187"/>
          </a:xfrm>
        </p:spPr>
        <p:txBody>
          <a:bodyPr/>
          <a:lstStyle>
            <a:lvl1pPr marL="0" indent="0">
              <a:buNone/>
              <a:defRPr sz="2400">
                <a:solidFill>
                  <a:schemeClr val="accent6">
                    <a:lumMod val="60000"/>
                    <a:lumOff val="4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355940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Spons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4083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BED96-1C22-4D41-BC63-DE07F8A483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CEBE68-01E2-9F40-93B9-793098CB3B73}"/>
              </a:ext>
            </a:extLst>
          </p:cNvPr>
          <p:cNvSpPr>
            <a:spLocks noGrp="1"/>
          </p:cNvSpPr>
          <p:nvPr>
            <p:ph sz="half" idx="1"/>
          </p:nvPr>
        </p:nvSpPr>
        <p:spPr>
          <a:xfrm>
            <a:off x="274320" y="1825625"/>
            <a:ext cx="574548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8DF8F75-0936-C24F-950E-3252923D5DA4}"/>
              </a:ext>
            </a:extLst>
          </p:cNvPr>
          <p:cNvSpPr>
            <a:spLocks noGrp="1"/>
          </p:cNvSpPr>
          <p:nvPr>
            <p:ph sz="half" idx="2"/>
          </p:nvPr>
        </p:nvSpPr>
        <p:spPr>
          <a:xfrm>
            <a:off x="6172200" y="1825625"/>
            <a:ext cx="57436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78963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82C55D-5EB1-B2D6-3305-36DEC769A4DE}"/>
              </a:ext>
            </a:extLst>
          </p:cNvPr>
          <p:cNvSpPr>
            <a:spLocks noGrp="1"/>
          </p:cNvSpPr>
          <p:nvPr>
            <p:ph type="title"/>
          </p:nvPr>
        </p:nvSpPr>
        <p:spPr>
          <a:xfrm>
            <a:off x="274319" y="0"/>
            <a:ext cx="11600523" cy="1269242"/>
          </a:xfrm>
        </p:spPr>
        <p:txBody>
          <a:bodyPr wrap="none" lIns="0" tIns="0" rIns="0" bIns="0" anchor="ctr" anchorCtr="0">
            <a:noAutofit/>
          </a:bodyPr>
          <a:lstStyle>
            <a:lvl1pPr>
              <a:defRPr>
                <a:solidFill>
                  <a:schemeClr val="bg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063DCA9F-FD12-9893-F338-747EEEB27CFD}"/>
              </a:ext>
            </a:extLst>
          </p:cNvPr>
          <p:cNvSpPr>
            <a:spLocks noGrp="1"/>
          </p:cNvSpPr>
          <p:nvPr>
            <p:ph sz="quarter" idx="10"/>
          </p:nvPr>
        </p:nvSpPr>
        <p:spPr>
          <a:xfrm>
            <a:off x="274638" y="1801504"/>
            <a:ext cx="11599862" cy="45723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3EFE5F83-CBFE-5582-087E-02D66F54AD51}"/>
              </a:ext>
            </a:extLst>
          </p:cNvPr>
          <p:cNvSpPr/>
          <p:nvPr userDrawn="1"/>
        </p:nvSpPr>
        <p:spPr>
          <a:xfrm>
            <a:off x="0" y="1269242"/>
            <a:ext cx="12192000" cy="12283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20561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Circle Image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48DED-BBC3-F12E-B117-DF90CF4934B5}"/>
              </a:ext>
            </a:extLst>
          </p:cNvPr>
          <p:cNvSpPr>
            <a:spLocks noGrp="1"/>
          </p:cNvSpPr>
          <p:nvPr>
            <p:ph type="title"/>
          </p:nvPr>
        </p:nvSpPr>
        <p:spPr>
          <a:xfrm>
            <a:off x="274320" y="0"/>
            <a:ext cx="11641540" cy="1325563"/>
          </a:xfrm>
        </p:spPr>
        <p:txBody>
          <a:bodyPr/>
          <a:lstStyle/>
          <a:p>
            <a:r>
              <a:rPr lang="en-US"/>
              <a:t>Click to edit Master title style</a:t>
            </a:r>
            <a:endParaRPr lang="en-US" dirty="0"/>
          </a:p>
        </p:txBody>
      </p:sp>
      <p:sp>
        <p:nvSpPr>
          <p:cNvPr id="3" name="Content Placeholder 3">
            <a:extLst>
              <a:ext uri="{FF2B5EF4-FFF2-40B4-BE49-F238E27FC236}">
                <a16:creationId xmlns:a16="http://schemas.microsoft.com/office/drawing/2014/main" id="{95BA03FF-5D7D-CBF5-5FBF-534000F6B076}"/>
              </a:ext>
            </a:extLst>
          </p:cNvPr>
          <p:cNvSpPr>
            <a:spLocks noGrp="1"/>
          </p:cNvSpPr>
          <p:nvPr>
            <p:ph sz="quarter" idx="10"/>
          </p:nvPr>
        </p:nvSpPr>
        <p:spPr>
          <a:xfrm>
            <a:off x="273728" y="1624084"/>
            <a:ext cx="5821362" cy="4749729"/>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5">
            <a:extLst>
              <a:ext uri="{FF2B5EF4-FFF2-40B4-BE49-F238E27FC236}">
                <a16:creationId xmlns:a16="http://schemas.microsoft.com/office/drawing/2014/main" id="{9508B1A3-B515-1F11-3E87-48C8AC1278E1}"/>
              </a:ext>
            </a:extLst>
          </p:cNvPr>
          <p:cNvSpPr>
            <a:spLocks noGrp="1"/>
          </p:cNvSpPr>
          <p:nvPr>
            <p:ph type="pic" sz="quarter" idx="11"/>
          </p:nvPr>
        </p:nvSpPr>
        <p:spPr>
          <a:xfrm>
            <a:off x="6911936" y="1688877"/>
            <a:ext cx="4520485" cy="4520485"/>
          </a:xfrm>
          <a:custGeom>
            <a:avLst/>
            <a:gdLst>
              <a:gd name="connsiteX0" fmla="*/ 2216625 w 4433250"/>
              <a:gd name="connsiteY0" fmla="*/ 0 h 4433250"/>
              <a:gd name="connsiteX1" fmla="*/ 4433250 w 4433250"/>
              <a:gd name="connsiteY1" fmla="*/ 2216625 h 4433250"/>
              <a:gd name="connsiteX2" fmla="*/ 2216625 w 4433250"/>
              <a:gd name="connsiteY2" fmla="*/ 4433250 h 4433250"/>
              <a:gd name="connsiteX3" fmla="*/ 0 w 4433250"/>
              <a:gd name="connsiteY3" fmla="*/ 2216625 h 4433250"/>
              <a:gd name="connsiteX4" fmla="*/ 2216625 w 4433250"/>
              <a:gd name="connsiteY4" fmla="*/ 0 h 443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3250" h="4433250">
                <a:moveTo>
                  <a:pt x="2216625" y="0"/>
                </a:moveTo>
                <a:cubicBezTo>
                  <a:pt x="3440833" y="0"/>
                  <a:pt x="4433250" y="992417"/>
                  <a:pt x="4433250" y="2216625"/>
                </a:cubicBezTo>
                <a:cubicBezTo>
                  <a:pt x="4433250" y="3440833"/>
                  <a:pt x="3440833" y="4433250"/>
                  <a:pt x="2216625" y="4433250"/>
                </a:cubicBezTo>
                <a:cubicBezTo>
                  <a:pt x="992417" y="4433250"/>
                  <a:pt x="0" y="3440833"/>
                  <a:pt x="0" y="2216625"/>
                </a:cubicBezTo>
                <a:cubicBezTo>
                  <a:pt x="0" y="992417"/>
                  <a:pt x="992417" y="0"/>
                  <a:pt x="2216625" y="0"/>
                </a:cubicBezTo>
                <a:close/>
              </a:path>
            </a:pathLst>
          </a:custGeom>
          <a:ln w="82550">
            <a:solidFill>
              <a:schemeClr val="accent6">
                <a:lumMod val="60000"/>
                <a:lumOff val="40000"/>
              </a:schemeClr>
            </a:solidFill>
          </a:ln>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26437094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6CAC3-B89E-774A-9252-94350C11B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377C12C-23D7-A146-8D99-05AD5C9741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698FFDD-E9A7-B64D-AA3A-7578B2736FB8}"/>
              </a:ext>
            </a:extLst>
          </p:cNvPr>
          <p:cNvSpPr>
            <a:spLocks noGrp="1"/>
          </p:cNvSpPr>
          <p:nvPr>
            <p:ph type="dt" sz="half" idx="10"/>
          </p:nvPr>
        </p:nvSpPr>
        <p:spPr/>
        <p:txBody>
          <a:bodyPr/>
          <a:lstStyle/>
          <a:p>
            <a:fld id="{8458CDDC-98CA-5445-A687-5FFE6A0B79F1}" type="datetimeFigureOut">
              <a:rPr lang="en-GB" smtClean="0"/>
              <a:t>20/05/2025</a:t>
            </a:fld>
            <a:endParaRPr lang="en-GB"/>
          </a:p>
        </p:txBody>
      </p:sp>
      <p:sp>
        <p:nvSpPr>
          <p:cNvPr id="5" name="Footer Placeholder 4">
            <a:extLst>
              <a:ext uri="{FF2B5EF4-FFF2-40B4-BE49-F238E27FC236}">
                <a16:creationId xmlns:a16="http://schemas.microsoft.com/office/drawing/2014/main" id="{A43622AC-74EB-F743-85C6-F751A8C200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F4C9F0-2820-414B-9ADE-9F652FF08A6A}"/>
              </a:ext>
            </a:extLst>
          </p:cNvPr>
          <p:cNvSpPr>
            <a:spLocks noGrp="1"/>
          </p:cNvSpPr>
          <p:nvPr>
            <p:ph type="sldNum" sz="quarter" idx="12"/>
          </p:nvPr>
        </p:nvSpPr>
        <p:spPr/>
        <p:txBody>
          <a:bodyPr/>
          <a:lstStyle/>
          <a:p>
            <a:fld id="{E1B9C36A-2616-BD4A-856F-7D3EF4ADD80E}" type="slidenum">
              <a:rPr lang="en-GB" smtClean="0"/>
              <a:t>‹#›</a:t>
            </a:fld>
            <a:endParaRPr lang="en-GB"/>
          </a:p>
        </p:txBody>
      </p:sp>
    </p:spTree>
    <p:extLst>
      <p:ext uri="{BB962C8B-B14F-4D97-AF65-F5344CB8AC3E}">
        <p14:creationId xmlns:p14="http://schemas.microsoft.com/office/powerpoint/2010/main" val="233314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09D06-0F65-144D-BBAA-5D82B5A7D3D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8B32B2D-8AED-5549-8943-768566CF85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B01AA1-34EB-E24A-9743-C9392D33752D}"/>
              </a:ext>
            </a:extLst>
          </p:cNvPr>
          <p:cNvSpPr>
            <a:spLocks noGrp="1"/>
          </p:cNvSpPr>
          <p:nvPr>
            <p:ph type="dt" sz="half" idx="10"/>
          </p:nvPr>
        </p:nvSpPr>
        <p:spPr/>
        <p:txBody>
          <a:bodyPr/>
          <a:lstStyle/>
          <a:p>
            <a:fld id="{8458CDDC-98CA-5445-A687-5FFE6A0B79F1}" type="datetimeFigureOut">
              <a:rPr lang="en-GB" smtClean="0"/>
              <a:t>20/05/2025</a:t>
            </a:fld>
            <a:endParaRPr lang="en-GB"/>
          </a:p>
        </p:txBody>
      </p:sp>
      <p:sp>
        <p:nvSpPr>
          <p:cNvPr id="5" name="Footer Placeholder 4">
            <a:extLst>
              <a:ext uri="{FF2B5EF4-FFF2-40B4-BE49-F238E27FC236}">
                <a16:creationId xmlns:a16="http://schemas.microsoft.com/office/drawing/2014/main" id="{D8E69173-2C69-5B4A-B058-73F3AB627B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A06BC4-A4E6-4840-9A2F-08C10C66F863}"/>
              </a:ext>
            </a:extLst>
          </p:cNvPr>
          <p:cNvSpPr>
            <a:spLocks noGrp="1"/>
          </p:cNvSpPr>
          <p:nvPr>
            <p:ph type="sldNum" sz="quarter" idx="12"/>
          </p:nvPr>
        </p:nvSpPr>
        <p:spPr/>
        <p:txBody>
          <a:bodyPr/>
          <a:lstStyle/>
          <a:p>
            <a:fld id="{E1B9C36A-2616-BD4A-856F-7D3EF4ADD80E}" type="slidenum">
              <a:rPr lang="en-GB" smtClean="0"/>
              <a:t>‹#›</a:t>
            </a:fld>
            <a:endParaRPr lang="en-GB"/>
          </a:p>
        </p:txBody>
      </p:sp>
    </p:spTree>
    <p:extLst>
      <p:ext uri="{BB962C8B-B14F-4D97-AF65-F5344CB8AC3E}">
        <p14:creationId xmlns:p14="http://schemas.microsoft.com/office/powerpoint/2010/main" val="23460278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D3CBA-E44E-084B-B317-EFB13A9ADC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3908785-CCCB-3845-8240-57A8ED0D2B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D6B37E-D81A-DC4A-AE90-FF36289B66D1}"/>
              </a:ext>
            </a:extLst>
          </p:cNvPr>
          <p:cNvSpPr>
            <a:spLocks noGrp="1"/>
          </p:cNvSpPr>
          <p:nvPr>
            <p:ph type="dt" sz="half" idx="10"/>
          </p:nvPr>
        </p:nvSpPr>
        <p:spPr/>
        <p:txBody>
          <a:bodyPr/>
          <a:lstStyle/>
          <a:p>
            <a:fld id="{8458CDDC-98CA-5445-A687-5FFE6A0B79F1}" type="datetimeFigureOut">
              <a:rPr lang="en-GB" smtClean="0"/>
              <a:t>20/05/2025</a:t>
            </a:fld>
            <a:endParaRPr lang="en-GB"/>
          </a:p>
        </p:txBody>
      </p:sp>
      <p:sp>
        <p:nvSpPr>
          <p:cNvPr id="5" name="Footer Placeholder 4">
            <a:extLst>
              <a:ext uri="{FF2B5EF4-FFF2-40B4-BE49-F238E27FC236}">
                <a16:creationId xmlns:a16="http://schemas.microsoft.com/office/drawing/2014/main" id="{FDA35E38-A340-CE4F-95AF-0C74A5D8BD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75F09C-3D06-2B44-824C-B189C496AA96}"/>
              </a:ext>
            </a:extLst>
          </p:cNvPr>
          <p:cNvSpPr>
            <a:spLocks noGrp="1"/>
          </p:cNvSpPr>
          <p:nvPr>
            <p:ph type="sldNum" sz="quarter" idx="12"/>
          </p:nvPr>
        </p:nvSpPr>
        <p:spPr/>
        <p:txBody>
          <a:bodyPr/>
          <a:lstStyle/>
          <a:p>
            <a:fld id="{E1B9C36A-2616-BD4A-856F-7D3EF4ADD80E}" type="slidenum">
              <a:rPr lang="en-GB" smtClean="0"/>
              <a:t>‹#›</a:t>
            </a:fld>
            <a:endParaRPr lang="en-GB"/>
          </a:p>
        </p:txBody>
      </p:sp>
    </p:spTree>
    <p:extLst>
      <p:ext uri="{BB962C8B-B14F-4D97-AF65-F5344CB8AC3E}">
        <p14:creationId xmlns:p14="http://schemas.microsoft.com/office/powerpoint/2010/main" val="20714851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1EF7D-B1B1-6546-816C-F39293D6AB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81A41EB-76FC-6440-8DB0-72CD2BE2C9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543D80A-616B-8746-86E3-27E56BB997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A385E93-9EE1-944C-800F-A72A666A0109}"/>
              </a:ext>
            </a:extLst>
          </p:cNvPr>
          <p:cNvSpPr>
            <a:spLocks noGrp="1"/>
          </p:cNvSpPr>
          <p:nvPr>
            <p:ph type="dt" sz="half" idx="10"/>
          </p:nvPr>
        </p:nvSpPr>
        <p:spPr/>
        <p:txBody>
          <a:bodyPr/>
          <a:lstStyle/>
          <a:p>
            <a:fld id="{8458CDDC-98CA-5445-A687-5FFE6A0B79F1}" type="datetimeFigureOut">
              <a:rPr lang="en-GB" smtClean="0"/>
              <a:t>20/05/2025</a:t>
            </a:fld>
            <a:endParaRPr lang="en-GB"/>
          </a:p>
        </p:txBody>
      </p:sp>
      <p:sp>
        <p:nvSpPr>
          <p:cNvPr id="6" name="Footer Placeholder 5">
            <a:extLst>
              <a:ext uri="{FF2B5EF4-FFF2-40B4-BE49-F238E27FC236}">
                <a16:creationId xmlns:a16="http://schemas.microsoft.com/office/drawing/2014/main" id="{C76491E3-78AB-C442-BEE0-09D39566D3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BE8007-7F67-7B4E-9123-1A671B964B18}"/>
              </a:ext>
            </a:extLst>
          </p:cNvPr>
          <p:cNvSpPr>
            <a:spLocks noGrp="1"/>
          </p:cNvSpPr>
          <p:nvPr>
            <p:ph type="sldNum" sz="quarter" idx="12"/>
          </p:nvPr>
        </p:nvSpPr>
        <p:spPr/>
        <p:txBody>
          <a:bodyPr/>
          <a:lstStyle/>
          <a:p>
            <a:fld id="{E1B9C36A-2616-BD4A-856F-7D3EF4ADD80E}" type="slidenum">
              <a:rPr lang="en-GB" smtClean="0"/>
              <a:t>‹#›</a:t>
            </a:fld>
            <a:endParaRPr lang="en-GB"/>
          </a:p>
        </p:txBody>
      </p:sp>
    </p:spTree>
    <p:extLst>
      <p:ext uri="{BB962C8B-B14F-4D97-AF65-F5344CB8AC3E}">
        <p14:creationId xmlns:p14="http://schemas.microsoft.com/office/powerpoint/2010/main" val="34972764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E0865-D0FE-574F-A1FC-19FCDC2D711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AF53CB-1D85-B541-B196-E534ACF557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09B39A-8D08-B04D-9724-35ADC38060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DB2148F-8AF9-BD4E-8949-1D8F8F704A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8735C9-DA8A-1F4D-8345-609136072E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04B0E75-A8B6-984B-B338-4884E2949104}"/>
              </a:ext>
            </a:extLst>
          </p:cNvPr>
          <p:cNvSpPr>
            <a:spLocks noGrp="1"/>
          </p:cNvSpPr>
          <p:nvPr>
            <p:ph type="dt" sz="half" idx="10"/>
          </p:nvPr>
        </p:nvSpPr>
        <p:spPr/>
        <p:txBody>
          <a:bodyPr/>
          <a:lstStyle/>
          <a:p>
            <a:fld id="{8458CDDC-98CA-5445-A687-5FFE6A0B79F1}" type="datetimeFigureOut">
              <a:rPr lang="en-GB" smtClean="0"/>
              <a:t>20/05/2025</a:t>
            </a:fld>
            <a:endParaRPr lang="en-GB"/>
          </a:p>
        </p:txBody>
      </p:sp>
      <p:sp>
        <p:nvSpPr>
          <p:cNvPr id="8" name="Footer Placeholder 7">
            <a:extLst>
              <a:ext uri="{FF2B5EF4-FFF2-40B4-BE49-F238E27FC236}">
                <a16:creationId xmlns:a16="http://schemas.microsoft.com/office/drawing/2014/main" id="{79910B1D-ECE8-5140-AD75-2DA621B7F06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EAD7204-3387-094F-8F8B-2B7E185BEDD3}"/>
              </a:ext>
            </a:extLst>
          </p:cNvPr>
          <p:cNvSpPr>
            <a:spLocks noGrp="1"/>
          </p:cNvSpPr>
          <p:nvPr>
            <p:ph type="sldNum" sz="quarter" idx="12"/>
          </p:nvPr>
        </p:nvSpPr>
        <p:spPr/>
        <p:txBody>
          <a:bodyPr/>
          <a:lstStyle/>
          <a:p>
            <a:fld id="{E1B9C36A-2616-BD4A-856F-7D3EF4ADD80E}" type="slidenum">
              <a:rPr lang="en-GB" smtClean="0"/>
              <a:t>‹#›</a:t>
            </a:fld>
            <a:endParaRPr lang="en-GB"/>
          </a:p>
        </p:txBody>
      </p:sp>
    </p:spTree>
    <p:extLst>
      <p:ext uri="{BB962C8B-B14F-4D97-AF65-F5344CB8AC3E}">
        <p14:creationId xmlns:p14="http://schemas.microsoft.com/office/powerpoint/2010/main" val="1572959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AD612-76B4-1B44-9DE2-99C22ECE6A1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FE58BBE-244F-FC45-9DA9-9AF9579CA1E0}"/>
              </a:ext>
            </a:extLst>
          </p:cNvPr>
          <p:cNvSpPr>
            <a:spLocks noGrp="1"/>
          </p:cNvSpPr>
          <p:nvPr>
            <p:ph type="dt" sz="half" idx="10"/>
          </p:nvPr>
        </p:nvSpPr>
        <p:spPr/>
        <p:txBody>
          <a:bodyPr/>
          <a:lstStyle/>
          <a:p>
            <a:fld id="{8458CDDC-98CA-5445-A687-5FFE6A0B79F1}" type="datetimeFigureOut">
              <a:rPr lang="en-GB" smtClean="0"/>
              <a:t>20/05/2025</a:t>
            </a:fld>
            <a:endParaRPr lang="en-GB"/>
          </a:p>
        </p:txBody>
      </p:sp>
      <p:sp>
        <p:nvSpPr>
          <p:cNvPr id="4" name="Footer Placeholder 3">
            <a:extLst>
              <a:ext uri="{FF2B5EF4-FFF2-40B4-BE49-F238E27FC236}">
                <a16:creationId xmlns:a16="http://schemas.microsoft.com/office/drawing/2014/main" id="{408ACE5D-AA07-8E44-A7EB-7AA6C24CD0B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7C60A15-F025-AB42-8ABF-97C348D4A233}"/>
              </a:ext>
            </a:extLst>
          </p:cNvPr>
          <p:cNvSpPr>
            <a:spLocks noGrp="1"/>
          </p:cNvSpPr>
          <p:nvPr>
            <p:ph type="sldNum" sz="quarter" idx="12"/>
          </p:nvPr>
        </p:nvSpPr>
        <p:spPr/>
        <p:txBody>
          <a:bodyPr/>
          <a:lstStyle/>
          <a:p>
            <a:fld id="{E1B9C36A-2616-BD4A-856F-7D3EF4ADD80E}" type="slidenum">
              <a:rPr lang="en-GB" smtClean="0"/>
              <a:t>‹#›</a:t>
            </a:fld>
            <a:endParaRPr lang="en-GB"/>
          </a:p>
        </p:txBody>
      </p:sp>
    </p:spTree>
    <p:extLst>
      <p:ext uri="{BB962C8B-B14F-4D97-AF65-F5344CB8AC3E}">
        <p14:creationId xmlns:p14="http://schemas.microsoft.com/office/powerpoint/2010/main" val="600920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9616A-B508-AF42-AB39-CC85F7D9CAEA}"/>
              </a:ext>
            </a:extLst>
          </p:cNvPr>
          <p:cNvSpPr>
            <a:spLocks noGrp="1"/>
          </p:cNvSpPr>
          <p:nvPr>
            <p:ph type="dt" sz="half" idx="10"/>
          </p:nvPr>
        </p:nvSpPr>
        <p:spPr/>
        <p:txBody>
          <a:bodyPr/>
          <a:lstStyle/>
          <a:p>
            <a:fld id="{8458CDDC-98CA-5445-A687-5FFE6A0B79F1}" type="datetimeFigureOut">
              <a:rPr lang="en-GB" smtClean="0"/>
              <a:t>20/05/2025</a:t>
            </a:fld>
            <a:endParaRPr lang="en-GB"/>
          </a:p>
        </p:txBody>
      </p:sp>
      <p:sp>
        <p:nvSpPr>
          <p:cNvPr id="3" name="Footer Placeholder 2">
            <a:extLst>
              <a:ext uri="{FF2B5EF4-FFF2-40B4-BE49-F238E27FC236}">
                <a16:creationId xmlns:a16="http://schemas.microsoft.com/office/drawing/2014/main" id="{927897AD-5803-FE4F-84C0-C5DE76F5D85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C6B46B8-8E60-B94E-A416-4CFB5724C505}"/>
              </a:ext>
            </a:extLst>
          </p:cNvPr>
          <p:cNvSpPr>
            <a:spLocks noGrp="1"/>
          </p:cNvSpPr>
          <p:nvPr>
            <p:ph type="sldNum" sz="quarter" idx="12"/>
          </p:nvPr>
        </p:nvSpPr>
        <p:spPr/>
        <p:txBody>
          <a:bodyPr/>
          <a:lstStyle/>
          <a:p>
            <a:fld id="{E1B9C36A-2616-BD4A-856F-7D3EF4ADD80E}" type="slidenum">
              <a:rPr lang="en-GB" smtClean="0"/>
              <a:t>‹#›</a:t>
            </a:fld>
            <a:endParaRPr lang="en-GB"/>
          </a:p>
        </p:txBody>
      </p:sp>
    </p:spTree>
    <p:extLst>
      <p:ext uri="{BB962C8B-B14F-4D97-AF65-F5344CB8AC3E}">
        <p14:creationId xmlns:p14="http://schemas.microsoft.com/office/powerpoint/2010/main" val="4183842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Exhibi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B1F5D7-0AC7-CAB6-2C20-FA16CA13B019}"/>
              </a:ext>
            </a:extLst>
          </p:cNvPr>
          <p:cNvSpPr>
            <a:spLocks noGrp="1"/>
          </p:cNvSpPr>
          <p:nvPr>
            <p:ph type="title"/>
          </p:nvPr>
        </p:nvSpPr>
        <p:spPr>
          <a:xfrm>
            <a:off x="429487" y="2351314"/>
            <a:ext cx="11333027" cy="4333689"/>
          </a:xfrm>
        </p:spPr>
        <p:txBody>
          <a:bodyPr anchor="t">
            <a:normAutofit/>
          </a:bodyPr>
          <a:lstStyle>
            <a:lvl1pPr algn="ctr">
              <a:defRPr sz="2400" b="0"/>
            </a:lvl1pPr>
          </a:lstStyle>
          <a:p>
            <a:r>
              <a:rPr lang="en-US"/>
              <a:t>Click to edit Master title style</a:t>
            </a:r>
            <a:endParaRPr lang="en-US" dirty="0"/>
          </a:p>
        </p:txBody>
      </p:sp>
    </p:spTree>
    <p:extLst>
      <p:ext uri="{BB962C8B-B14F-4D97-AF65-F5344CB8AC3E}">
        <p14:creationId xmlns:p14="http://schemas.microsoft.com/office/powerpoint/2010/main" val="37376189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20BA5-2130-814E-8DCA-8AF48B3092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24D661C-27C7-9247-B7F4-1AD8B9DBDD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C899415-AAE3-EC42-8E98-4B4B30E955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0A8987-91BC-9740-8D63-9E072FDAE413}"/>
              </a:ext>
            </a:extLst>
          </p:cNvPr>
          <p:cNvSpPr>
            <a:spLocks noGrp="1"/>
          </p:cNvSpPr>
          <p:nvPr>
            <p:ph type="dt" sz="half" idx="10"/>
          </p:nvPr>
        </p:nvSpPr>
        <p:spPr/>
        <p:txBody>
          <a:bodyPr/>
          <a:lstStyle/>
          <a:p>
            <a:fld id="{8458CDDC-98CA-5445-A687-5FFE6A0B79F1}" type="datetimeFigureOut">
              <a:rPr lang="en-GB" smtClean="0"/>
              <a:t>20/05/2025</a:t>
            </a:fld>
            <a:endParaRPr lang="en-GB"/>
          </a:p>
        </p:txBody>
      </p:sp>
      <p:sp>
        <p:nvSpPr>
          <p:cNvPr id="6" name="Footer Placeholder 5">
            <a:extLst>
              <a:ext uri="{FF2B5EF4-FFF2-40B4-BE49-F238E27FC236}">
                <a16:creationId xmlns:a16="http://schemas.microsoft.com/office/drawing/2014/main" id="{BC19EEBC-17AD-E044-911B-4E38C031664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9B77B5D-290B-3E4B-BEF8-1A2CD512150F}"/>
              </a:ext>
            </a:extLst>
          </p:cNvPr>
          <p:cNvSpPr>
            <a:spLocks noGrp="1"/>
          </p:cNvSpPr>
          <p:nvPr>
            <p:ph type="sldNum" sz="quarter" idx="12"/>
          </p:nvPr>
        </p:nvSpPr>
        <p:spPr/>
        <p:txBody>
          <a:bodyPr/>
          <a:lstStyle/>
          <a:p>
            <a:fld id="{E1B9C36A-2616-BD4A-856F-7D3EF4ADD80E}" type="slidenum">
              <a:rPr lang="en-GB" smtClean="0"/>
              <a:t>‹#›</a:t>
            </a:fld>
            <a:endParaRPr lang="en-GB"/>
          </a:p>
        </p:txBody>
      </p:sp>
    </p:spTree>
    <p:extLst>
      <p:ext uri="{BB962C8B-B14F-4D97-AF65-F5344CB8AC3E}">
        <p14:creationId xmlns:p14="http://schemas.microsoft.com/office/powerpoint/2010/main" val="18777038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46F4D-63AD-8444-A3F3-2DA55EDD7B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E95C81E-361E-5F43-A863-44C93F9CAB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40D7A0A-F2C0-7B43-9079-C68B23B9F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DCB5E2-0A65-8344-B359-F7817F952494}"/>
              </a:ext>
            </a:extLst>
          </p:cNvPr>
          <p:cNvSpPr>
            <a:spLocks noGrp="1"/>
          </p:cNvSpPr>
          <p:nvPr>
            <p:ph type="dt" sz="half" idx="10"/>
          </p:nvPr>
        </p:nvSpPr>
        <p:spPr/>
        <p:txBody>
          <a:bodyPr/>
          <a:lstStyle/>
          <a:p>
            <a:fld id="{8458CDDC-98CA-5445-A687-5FFE6A0B79F1}" type="datetimeFigureOut">
              <a:rPr lang="en-GB" smtClean="0"/>
              <a:t>20/05/2025</a:t>
            </a:fld>
            <a:endParaRPr lang="en-GB"/>
          </a:p>
        </p:txBody>
      </p:sp>
      <p:sp>
        <p:nvSpPr>
          <p:cNvPr id="6" name="Footer Placeholder 5">
            <a:extLst>
              <a:ext uri="{FF2B5EF4-FFF2-40B4-BE49-F238E27FC236}">
                <a16:creationId xmlns:a16="http://schemas.microsoft.com/office/drawing/2014/main" id="{4A21DCD2-1C22-D64A-A6E6-046CFD17E9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BA5DCE-A35D-4A43-B22D-14F66120DEEE}"/>
              </a:ext>
            </a:extLst>
          </p:cNvPr>
          <p:cNvSpPr>
            <a:spLocks noGrp="1"/>
          </p:cNvSpPr>
          <p:nvPr>
            <p:ph type="sldNum" sz="quarter" idx="12"/>
          </p:nvPr>
        </p:nvSpPr>
        <p:spPr/>
        <p:txBody>
          <a:bodyPr/>
          <a:lstStyle/>
          <a:p>
            <a:fld id="{E1B9C36A-2616-BD4A-856F-7D3EF4ADD80E}" type="slidenum">
              <a:rPr lang="en-GB" smtClean="0"/>
              <a:t>‹#›</a:t>
            </a:fld>
            <a:endParaRPr lang="en-GB"/>
          </a:p>
        </p:txBody>
      </p:sp>
    </p:spTree>
    <p:extLst>
      <p:ext uri="{BB962C8B-B14F-4D97-AF65-F5344CB8AC3E}">
        <p14:creationId xmlns:p14="http://schemas.microsoft.com/office/powerpoint/2010/main" val="887132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5B8F5-1B12-7A4A-A3D0-D9A06F6FDFD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9374972-AC5B-C442-9783-DBE46C1288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2766F8-95DA-754E-8F8C-E5F2AB4F3739}"/>
              </a:ext>
            </a:extLst>
          </p:cNvPr>
          <p:cNvSpPr>
            <a:spLocks noGrp="1"/>
          </p:cNvSpPr>
          <p:nvPr>
            <p:ph type="dt" sz="half" idx="10"/>
          </p:nvPr>
        </p:nvSpPr>
        <p:spPr/>
        <p:txBody>
          <a:bodyPr/>
          <a:lstStyle/>
          <a:p>
            <a:fld id="{8458CDDC-98CA-5445-A687-5FFE6A0B79F1}" type="datetimeFigureOut">
              <a:rPr lang="en-GB" smtClean="0"/>
              <a:t>20/05/2025</a:t>
            </a:fld>
            <a:endParaRPr lang="en-GB"/>
          </a:p>
        </p:txBody>
      </p:sp>
      <p:sp>
        <p:nvSpPr>
          <p:cNvPr id="5" name="Footer Placeholder 4">
            <a:extLst>
              <a:ext uri="{FF2B5EF4-FFF2-40B4-BE49-F238E27FC236}">
                <a16:creationId xmlns:a16="http://schemas.microsoft.com/office/drawing/2014/main" id="{F2973EF3-5AF2-064C-9646-ABF7B5FBCA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89A5F-4829-F846-8A39-93A7BDDB7C01}"/>
              </a:ext>
            </a:extLst>
          </p:cNvPr>
          <p:cNvSpPr>
            <a:spLocks noGrp="1"/>
          </p:cNvSpPr>
          <p:nvPr>
            <p:ph type="sldNum" sz="quarter" idx="12"/>
          </p:nvPr>
        </p:nvSpPr>
        <p:spPr/>
        <p:txBody>
          <a:bodyPr/>
          <a:lstStyle/>
          <a:p>
            <a:fld id="{E1B9C36A-2616-BD4A-856F-7D3EF4ADD80E}" type="slidenum">
              <a:rPr lang="en-GB" smtClean="0"/>
              <a:t>‹#›</a:t>
            </a:fld>
            <a:endParaRPr lang="en-GB"/>
          </a:p>
        </p:txBody>
      </p:sp>
    </p:spTree>
    <p:extLst>
      <p:ext uri="{BB962C8B-B14F-4D97-AF65-F5344CB8AC3E}">
        <p14:creationId xmlns:p14="http://schemas.microsoft.com/office/powerpoint/2010/main" val="12243533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F5BC9B-C69F-9D4D-91B4-3C638D055E8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417602A-24CD-BE42-BE52-8039927B77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CABDF8-0A7F-204F-8C1E-95B1200D656A}"/>
              </a:ext>
            </a:extLst>
          </p:cNvPr>
          <p:cNvSpPr>
            <a:spLocks noGrp="1"/>
          </p:cNvSpPr>
          <p:nvPr>
            <p:ph type="dt" sz="half" idx="10"/>
          </p:nvPr>
        </p:nvSpPr>
        <p:spPr/>
        <p:txBody>
          <a:bodyPr/>
          <a:lstStyle/>
          <a:p>
            <a:fld id="{8458CDDC-98CA-5445-A687-5FFE6A0B79F1}" type="datetimeFigureOut">
              <a:rPr lang="en-GB" smtClean="0"/>
              <a:t>20/05/2025</a:t>
            </a:fld>
            <a:endParaRPr lang="en-GB"/>
          </a:p>
        </p:txBody>
      </p:sp>
      <p:sp>
        <p:nvSpPr>
          <p:cNvPr id="5" name="Footer Placeholder 4">
            <a:extLst>
              <a:ext uri="{FF2B5EF4-FFF2-40B4-BE49-F238E27FC236}">
                <a16:creationId xmlns:a16="http://schemas.microsoft.com/office/drawing/2014/main" id="{DE06E801-256F-D444-AAC5-897863D11E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60891B-BF05-7B4E-B43F-FB2B49172335}"/>
              </a:ext>
            </a:extLst>
          </p:cNvPr>
          <p:cNvSpPr>
            <a:spLocks noGrp="1"/>
          </p:cNvSpPr>
          <p:nvPr>
            <p:ph type="sldNum" sz="quarter" idx="12"/>
          </p:nvPr>
        </p:nvSpPr>
        <p:spPr/>
        <p:txBody>
          <a:bodyPr/>
          <a:lstStyle/>
          <a:p>
            <a:fld id="{E1B9C36A-2616-BD4A-856F-7D3EF4ADD80E}" type="slidenum">
              <a:rPr lang="en-GB" smtClean="0"/>
              <a:t>‹#›</a:t>
            </a:fld>
            <a:endParaRPr lang="en-GB"/>
          </a:p>
        </p:txBody>
      </p:sp>
    </p:spTree>
    <p:extLst>
      <p:ext uri="{BB962C8B-B14F-4D97-AF65-F5344CB8AC3E}">
        <p14:creationId xmlns:p14="http://schemas.microsoft.com/office/powerpoint/2010/main" val="2186854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A logo for a clinic&#10;&#10;Description automatically generated">
            <a:extLst>
              <a:ext uri="{FF2B5EF4-FFF2-40B4-BE49-F238E27FC236}">
                <a16:creationId xmlns:a16="http://schemas.microsoft.com/office/drawing/2014/main" id="{13743FC5-5695-44D9-33D6-B2F2E4FDABB3}"/>
              </a:ext>
            </a:extLst>
          </p:cNvPr>
          <p:cNvPicPr>
            <a:picLocks noChangeAspect="1"/>
          </p:cNvPicPr>
          <p:nvPr userDrawn="1"/>
        </p:nvPicPr>
        <p:blipFill>
          <a:blip r:embed="rId2"/>
          <a:stretch>
            <a:fillRect/>
          </a:stretch>
        </p:blipFill>
        <p:spPr>
          <a:xfrm>
            <a:off x="1299793" y="1985480"/>
            <a:ext cx="9592413" cy="2887037"/>
          </a:xfrm>
          <a:prstGeom prst="rect">
            <a:avLst/>
          </a:prstGeom>
        </p:spPr>
      </p:pic>
      <p:sp>
        <p:nvSpPr>
          <p:cNvPr id="7" name="Rectangle 6">
            <a:extLst>
              <a:ext uri="{FF2B5EF4-FFF2-40B4-BE49-F238E27FC236}">
                <a16:creationId xmlns:a16="http://schemas.microsoft.com/office/drawing/2014/main" id="{68147560-AB58-30C3-F67E-04B037CD778A}"/>
              </a:ext>
            </a:extLst>
          </p:cNvPr>
          <p:cNvSpPr/>
          <p:nvPr userDrawn="1"/>
        </p:nvSpPr>
        <p:spPr>
          <a:xfrm>
            <a:off x="0" y="6082301"/>
            <a:ext cx="3873357" cy="7756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6291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ternat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02A1D-7467-4D4E-BA3D-0573C49CC45F}"/>
              </a:ext>
            </a:extLst>
          </p:cNvPr>
          <p:cNvSpPr>
            <a:spLocks noGrp="1"/>
          </p:cNvSpPr>
          <p:nvPr>
            <p:ph type="title"/>
          </p:nvPr>
        </p:nvSpPr>
        <p:spPr>
          <a:xfrm>
            <a:off x="0" y="1"/>
            <a:ext cx="12192000" cy="3818238"/>
          </a:xfrm>
        </p:spPr>
        <p:txBody>
          <a:bodyPr>
            <a:normAutofit/>
          </a:bodyPr>
          <a:lstStyle>
            <a:lvl1pPr algn="ctr">
              <a:defRPr sz="4800"/>
            </a:lvl1pPr>
          </a:lstStyle>
          <a:p>
            <a:r>
              <a:rPr lang="en-US"/>
              <a:t>Click to edit Master title style</a:t>
            </a:r>
            <a:endParaRPr lang="en-US" dirty="0"/>
          </a:p>
        </p:txBody>
      </p:sp>
    </p:spTree>
    <p:extLst>
      <p:ext uri="{BB962C8B-B14F-4D97-AF65-F5344CB8AC3E}">
        <p14:creationId xmlns:p14="http://schemas.microsoft.com/office/powerpoint/2010/main" val="777521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CE44-6CC5-0342-98C1-E6963CC5D8B0}"/>
              </a:ext>
            </a:extLst>
          </p:cNvPr>
          <p:cNvSpPr>
            <a:spLocks noGrp="1"/>
          </p:cNvSpPr>
          <p:nvPr>
            <p:ph type="title"/>
          </p:nvPr>
        </p:nvSpPr>
        <p:spPr>
          <a:xfrm>
            <a:off x="429487" y="365125"/>
            <a:ext cx="11333027" cy="5454907"/>
          </a:xfrm>
        </p:spPr>
        <p:txBody>
          <a:bodyPr>
            <a:normAutofit/>
          </a:bodyPr>
          <a:lstStyle>
            <a:lvl1pPr algn="ctr">
              <a:defRPr sz="4800"/>
            </a:lvl1pPr>
          </a:lstStyle>
          <a:p>
            <a:r>
              <a:rPr lang="en-US"/>
              <a:t>Click to edit Master title style</a:t>
            </a:r>
            <a:endParaRPr lang="en-US" dirty="0"/>
          </a:p>
        </p:txBody>
      </p:sp>
    </p:spTree>
    <p:extLst>
      <p:ext uri="{BB962C8B-B14F-4D97-AF65-F5344CB8AC3E}">
        <p14:creationId xmlns:p14="http://schemas.microsoft.com/office/powerpoint/2010/main" val="3080922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with Session Typ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FEA9A-AF19-144C-BA22-381B80F83114}"/>
              </a:ext>
            </a:extLst>
          </p:cNvPr>
          <p:cNvSpPr>
            <a:spLocks noGrp="1"/>
          </p:cNvSpPr>
          <p:nvPr>
            <p:ph type="title"/>
          </p:nvPr>
        </p:nvSpPr>
        <p:spPr>
          <a:xfrm>
            <a:off x="429487" y="365125"/>
            <a:ext cx="11333027" cy="748058"/>
          </a:xfrm>
        </p:spPr>
        <p:txBody>
          <a:bodyPr anchor="t">
            <a:normAutofit/>
          </a:bodyPr>
          <a:lstStyle>
            <a:lvl1pPr>
              <a:defRPr sz="3200" i="0">
                <a:solidFill>
                  <a:schemeClr val="accent2"/>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BC970262-5D36-144B-8151-BC09319CEA83}"/>
              </a:ext>
            </a:extLst>
          </p:cNvPr>
          <p:cNvSpPr>
            <a:spLocks noGrp="1"/>
          </p:cNvSpPr>
          <p:nvPr>
            <p:ph type="body" sz="quarter" idx="10" hasCustomPrompt="1"/>
          </p:nvPr>
        </p:nvSpPr>
        <p:spPr>
          <a:xfrm>
            <a:off x="430213" y="1113183"/>
            <a:ext cx="11331575" cy="4631634"/>
          </a:xfrm>
        </p:spPr>
        <p:txBody>
          <a:bodyPr anchor="ctr">
            <a:normAutofit/>
          </a:bodyPr>
          <a:lstStyle>
            <a:lvl1pPr marL="0" indent="0" algn="ctr">
              <a:buNone/>
              <a:defRPr sz="4800" b="1"/>
            </a:lvl1pPr>
            <a:lvl2pPr marL="457200" indent="0" algn="ctr">
              <a:buNone/>
              <a:defRPr sz="5400" b="1"/>
            </a:lvl2pPr>
            <a:lvl3pPr marL="914400" indent="0" algn="ctr">
              <a:buNone/>
              <a:defRPr sz="5400" b="1"/>
            </a:lvl3pPr>
            <a:lvl4pPr marL="1371600" indent="0" algn="ctr">
              <a:buNone/>
              <a:defRPr sz="5400" b="1"/>
            </a:lvl4pPr>
            <a:lvl5pPr marL="1828800" indent="0" algn="ctr">
              <a:buNone/>
              <a:defRPr sz="5400" b="1"/>
            </a:lvl5pPr>
          </a:lstStyle>
          <a:p>
            <a:pPr lvl="0"/>
            <a:r>
              <a:rPr lang="en-US" dirty="0"/>
              <a:t>Insert Title</a:t>
            </a:r>
          </a:p>
        </p:txBody>
      </p:sp>
    </p:spTree>
    <p:extLst>
      <p:ext uri="{BB962C8B-B14F-4D97-AF65-F5344CB8AC3E}">
        <p14:creationId xmlns:p14="http://schemas.microsoft.com/office/powerpoint/2010/main" val="3024488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shot - 1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B7EC7B-7253-7B42-A201-2B9ACC367CB3}"/>
              </a:ext>
            </a:extLst>
          </p:cNvPr>
          <p:cNvSpPr>
            <a:spLocks noGrp="1"/>
          </p:cNvSpPr>
          <p:nvPr>
            <p:ph type="subTitle" idx="1"/>
          </p:nvPr>
        </p:nvSpPr>
        <p:spPr>
          <a:xfrm>
            <a:off x="546652" y="4881561"/>
            <a:ext cx="11239501" cy="1091855"/>
          </a:xfrm>
        </p:spPr>
        <p:txBody>
          <a:bodyPr>
            <a:no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Title 7">
            <a:extLst>
              <a:ext uri="{FF2B5EF4-FFF2-40B4-BE49-F238E27FC236}">
                <a16:creationId xmlns:a16="http://schemas.microsoft.com/office/drawing/2014/main" id="{49D0DD8D-1701-9640-8ED6-CB21A620571E}"/>
              </a:ext>
            </a:extLst>
          </p:cNvPr>
          <p:cNvSpPr>
            <a:spLocks noGrp="1"/>
          </p:cNvSpPr>
          <p:nvPr>
            <p:ph type="title"/>
          </p:nvPr>
        </p:nvSpPr>
        <p:spPr>
          <a:xfrm>
            <a:off x="405848" y="365125"/>
            <a:ext cx="11380305" cy="1325563"/>
          </a:xfrm>
        </p:spPr>
        <p:txBody>
          <a:bodyPr>
            <a:normAutofit/>
          </a:bodyPr>
          <a:lstStyle>
            <a:lvl1pPr algn="ctr">
              <a:defRPr sz="4800"/>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73B7E971-3E3D-5F4D-A08D-96E8ACBD6C5B}"/>
              </a:ext>
            </a:extLst>
          </p:cNvPr>
          <p:cNvSpPr>
            <a:spLocks noGrp="1"/>
          </p:cNvSpPr>
          <p:nvPr>
            <p:ph type="pic" sz="quarter" idx="10"/>
          </p:nvPr>
        </p:nvSpPr>
        <p:spPr>
          <a:xfrm>
            <a:off x="4953000" y="1914525"/>
            <a:ext cx="2286000" cy="2743200"/>
          </a:xfrm>
          <a:ln w="25400">
            <a:solidFill>
              <a:schemeClr val="accent6">
                <a:lumMod val="60000"/>
                <a:lumOff val="40000"/>
              </a:schemeClr>
            </a:solidFill>
          </a:ln>
        </p:spPr>
        <p:txBody>
          <a:bodyPr/>
          <a:lstStyle/>
          <a:p>
            <a:r>
              <a:rPr lang="en-US"/>
              <a:t>Click icon to add picture</a:t>
            </a:r>
          </a:p>
        </p:txBody>
      </p:sp>
    </p:spTree>
    <p:extLst>
      <p:ext uri="{BB962C8B-B14F-4D97-AF65-F5344CB8AC3E}">
        <p14:creationId xmlns:p14="http://schemas.microsoft.com/office/powerpoint/2010/main" val="1431180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jp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33836E-C3E7-7146-823F-F1F10258D814}"/>
              </a:ext>
            </a:extLst>
          </p:cNvPr>
          <p:cNvSpPr>
            <a:spLocks noGrp="1"/>
          </p:cNvSpPr>
          <p:nvPr>
            <p:ph type="title"/>
          </p:nvPr>
        </p:nvSpPr>
        <p:spPr>
          <a:xfrm>
            <a:off x="274320" y="365125"/>
            <a:ext cx="11641540" cy="1325563"/>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EF4838D-5AA7-4842-A30A-9CFCDEA6A016}"/>
              </a:ext>
            </a:extLst>
          </p:cNvPr>
          <p:cNvSpPr>
            <a:spLocks noGrp="1"/>
          </p:cNvSpPr>
          <p:nvPr>
            <p:ph type="body" idx="1"/>
          </p:nvPr>
        </p:nvSpPr>
        <p:spPr>
          <a:xfrm>
            <a:off x="274320" y="1825625"/>
            <a:ext cx="11641540" cy="435133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0204461"/>
      </p:ext>
    </p:extLst>
  </p:cSld>
  <p:clrMap bg1="lt1" tx1="dk1" bg2="lt2" tx2="dk2" accent1="accent1" accent2="accent2" accent3="accent3" accent4="accent4" accent5="accent5" accent6="accent6" hlink="hlink" folHlink="folHlink"/>
  <p:sldLayoutIdLst>
    <p:sldLayoutId id="2147483655" r:id="rId1"/>
    <p:sldLayoutId id="2147483663" r:id="rId2"/>
    <p:sldLayoutId id="2147483665" r:id="rId3"/>
    <p:sldLayoutId id="2147483664" r:id="rId4"/>
    <p:sldLayoutId id="2147483676" r:id="rId5"/>
    <p:sldLayoutId id="2147483658" r:id="rId6"/>
    <p:sldLayoutId id="2147483659" r:id="rId7"/>
    <p:sldLayoutId id="2147483660" r:id="rId8"/>
    <p:sldLayoutId id="2147483649" r:id="rId9"/>
    <p:sldLayoutId id="2147483661" r:id="rId10"/>
    <p:sldLayoutId id="2147483662" r:id="rId11"/>
    <p:sldLayoutId id="2147483650" r:id="rId12"/>
    <p:sldLayoutId id="2147483651" r:id="rId13"/>
    <p:sldLayoutId id="2147483652" r:id="rId14"/>
    <p:sldLayoutId id="2147483654" r:id="rId15"/>
    <p:sldLayoutId id="2147483675" r:id="rId16"/>
  </p:sldLayoutIdLst>
  <p:txStyles>
    <p:titleStyle>
      <a:lvl1pPr algn="l" defTabSz="914400" rtl="0" eaLnBrk="1" latinLnBrk="0" hangingPunct="1">
        <a:lnSpc>
          <a:spcPct val="90000"/>
        </a:lnSpc>
        <a:spcBef>
          <a:spcPct val="0"/>
        </a:spcBef>
        <a:buNone/>
        <a:defRPr sz="44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Clr>
          <a:srgbClr val="F3B4A0"/>
        </a:buClr>
        <a:buSzPct val="115000"/>
        <a:buFont typeface="Arial" panose="020B0604020202020204" pitchFamily="34" charset="0"/>
        <a:buChar char="•"/>
        <a:defRPr sz="28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F3B4A0"/>
        </a:buClr>
        <a:buSzPct val="115000"/>
        <a:buFont typeface="Arial" panose="020B0604020202020204" pitchFamily="34" charset="0"/>
        <a:buChar char="•"/>
        <a:defRPr sz="24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rgbClr val="F3B4A0"/>
        </a:buClr>
        <a:buSzPct val="115000"/>
        <a:buFont typeface="Arial" panose="020B0604020202020204" pitchFamily="34" charset="0"/>
        <a:buChar char="•"/>
        <a:defRPr sz="20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rgbClr val="F3B4A0"/>
        </a:buClr>
        <a:buSzPct val="115000"/>
        <a:buFont typeface="Arial" panose="020B0604020202020204" pitchFamily="34" charset="0"/>
        <a:buChar char="•"/>
        <a:defRPr sz="18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rgbClr val="F3B4A0"/>
        </a:buClr>
        <a:buSzPct val="115000"/>
        <a:buFont typeface="Arial" panose="020B0604020202020204" pitchFamily="34" charset="0"/>
        <a:buChar char="•"/>
        <a:defRPr sz="18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33836E-C3E7-7146-823F-F1F10258D814}"/>
              </a:ext>
            </a:extLst>
          </p:cNvPr>
          <p:cNvSpPr>
            <a:spLocks noGrp="1"/>
          </p:cNvSpPr>
          <p:nvPr>
            <p:ph type="title"/>
          </p:nvPr>
        </p:nvSpPr>
        <p:spPr>
          <a:xfrm>
            <a:off x="274320" y="365125"/>
            <a:ext cx="11641540" cy="1325563"/>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EF4838D-5AA7-4842-A30A-9CFCDEA6A016}"/>
              </a:ext>
            </a:extLst>
          </p:cNvPr>
          <p:cNvSpPr>
            <a:spLocks noGrp="1"/>
          </p:cNvSpPr>
          <p:nvPr>
            <p:ph type="body" idx="1"/>
          </p:nvPr>
        </p:nvSpPr>
        <p:spPr>
          <a:xfrm>
            <a:off x="274320" y="1825625"/>
            <a:ext cx="11641540" cy="435133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076298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914400" rtl="0" eaLnBrk="1" latinLnBrk="0" hangingPunct="1">
        <a:lnSpc>
          <a:spcPct val="90000"/>
        </a:lnSpc>
        <a:spcBef>
          <a:spcPct val="0"/>
        </a:spcBef>
        <a:buNone/>
        <a:defRPr sz="44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Clr>
          <a:srgbClr val="F3B4A0"/>
        </a:buClr>
        <a:buSzPct val="115000"/>
        <a:buFont typeface="Arial" panose="020B0604020202020204" pitchFamily="34" charset="0"/>
        <a:buChar char="•"/>
        <a:defRPr sz="28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F3B4A0"/>
        </a:buClr>
        <a:buSzPct val="115000"/>
        <a:buFont typeface="Arial" panose="020B0604020202020204" pitchFamily="34" charset="0"/>
        <a:buChar char="•"/>
        <a:defRPr sz="24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rgbClr val="F3B4A0"/>
        </a:buClr>
        <a:buSzPct val="115000"/>
        <a:buFont typeface="Arial" panose="020B0604020202020204" pitchFamily="34" charset="0"/>
        <a:buChar char="•"/>
        <a:defRPr sz="20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rgbClr val="F3B4A0"/>
        </a:buClr>
        <a:buSzPct val="115000"/>
        <a:buFont typeface="Arial" panose="020B0604020202020204" pitchFamily="34" charset="0"/>
        <a:buChar char="•"/>
        <a:defRPr sz="18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rgbClr val="F3B4A0"/>
        </a:buClr>
        <a:buSzPct val="115000"/>
        <a:buFont typeface="Arial" panose="020B0604020202020204" pitchFamily="34" charset="0"/>
        <a:buChar char="•"/>
        <a:defRPr sz="18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5B78EB-FDAD-894D-A8DF-EE1F5F3F41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5EAD161-134F-DC40-B38F-8B2557F343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48EA71-D097-C143-9516-2B6ACA1E5C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58CDDC-98CA-5445-A687-5FFE6A0B79F1}" type="datetimeFigureOut">
              <a:rPr lang="en-GB" smtClean="0"/>
              <a:t>20/05/2025</a:t>
            </a:fld>
            <a:endParaRPr lang="en-GB"/>
          </a:p>
        </p:txBody>
      </p:sp>
      <p:sp>
        <p:nvSpPr>
          <p:cNvPr id="5" name="Footer Placeholder 4">
            <a:extLst>
              <a:ext uri="{FF2B5EF4-FFF2-40B4-BE49-F238E27FC236}">
                <a16:creationId xmlns:a16="http://schemas.microsoft.com/office/drawing/2014/main" id="{B2A2E2BA-8541-0845-9A2E-2940C5F3CA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834E5BB-365E-A244-B7C8-285817A288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B9C36A-2616-BD4A-856F-7D3EF4ADD80E}" type="slidenum">
              <a:rPr lang="en-GB" smtClean="0"/>
              <a:t>‹#›</a:t>
            </a:fld>
            <a:endParaRPr lang="en-GB"/>
          </a:p>
        </p:txBody>
      </p:sp>
    </p:spTree>
    <p:extLst>
      <p:ext uri="{BB962C8B-B14F-4D97-AF65-F5344CB8AC3E}">
        <p14:creationId xmlns:p14="http://schemas.microsoft.com/office/powerpoint/2010/main" val="148212958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1.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1.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1.xml"/><Relationship Id="rId4" Type="http://schemas.openxmlformats.org/officeDocument/2006/relationships/image" Target="../media/image23.jpg"/></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34.xml"/><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DE6DFE-2C53-9740-B6C4-127EEAA2975C}"/>
              </a:ext>
            </a:extLst>
          </p:cNvPr>
          <p:cNvSpPr>
            <a:spLocks noGrp="1"/>
          </p:cNvSpPr>
          <p:nvPr>
            <p:ph type="title"/>
          </p:nvPr>
        </p:nvSpPr>
        <p:spPr>
          <a:xfrm>
            <a:off x="0" y="603681"/>
            <a:ext cx="12192000" cy="3214557"/>
          </a:xfrm>
        </p:spPr>
        <p:txBody>
          <a:bodyPr/>
          <a:lstStyle/>
          <a:p>
            <a:r>
              <a:rPr lang="en-US" dirty="0">
                <a:effectLst>
                  <a:outerShdw blurRad="38100" dist="38100" dir="2700000" algn="tl">
                    <a:srgbClr val="000000">
                      <a:alpha val="43137"/>
                    </a:srgbClr>
                  </a:outerShdw>
                </a:effectLst>
              </a:rPr>
              <a:t>SCT Business Session</a:t>
            </a:r>
          </a:p>
        </p:txBody>
      </p:sp>
    </p:spTree>
    <p:extLst>
      <p:ext uri="{BB962C8B-B14F-4D97-AF65-F5344CB8AC3E}">
        <p14:creationId xmlns:p14="http://schemas.microsoft.com/office/powerpoint/2010/main" val="34899561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8C1B3-1F8F-1DC5-CE54-3EE3C4CE88A8}"/>
            </a:ext>
          </a:extLst>
        </p:cNvPr>
        <p:cNvGrpSpPr/>
        <p:nvPr/>
      </p:nvGrpSpPr>
      <p:grpSpPr>
        <a:xfrm>
          <a:off x="0" y="0"/>
          <a:ext cx="0" cy="0"/>
          <a:chOff x="0" y="0"/>
          <a:chExt cx="0" cy="0"/>
        </a:xfrm>
      </p:grpSpPr>
    </p:spTree>
    <p:extLst>
      <p:ext uri="{BB962C8B-B14F-4D97-AF65-F5344CB8AC3E}">
        <p14:creationId xmlns:p14="http://schemas.microsoft.com/office/powerpoint/2010/main" val="2165664496"/>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E3897F-F587-FC79-ECCC-D4D8CFA97118}"/>
              </a:ext>
            </a:extLst>
          </p:cNvPr>
          <p:cNvSpPr>
            <a:spLocks noGrp="1"/>
          </p:cNvSpPr>
          <p:nvPr>
            <p:ph type="title"/>
          </p:nvPr>
        </p:nvSpPr>
        <p:spPr/>
        <p:txBody>
          <a:bodyPr/>
          <a:lstStyle/>
          <a:p>
            <a:r>
              <a:rPr lang="en-US" dirty="0">
                <a:solidFill>
                  <a:schemeClr val="accent6">
                    <a:lumMod val="60000"/>
                    <a:lumOff val="40000"/>
                  </a:schemeClr>
                </a:solidFill>
                <a:effectLst>
                  <a:outerShdw blurRad="38100" dist="38100" dir="2700000" algn="tl">
                    <a:srgbClr val="000000">
                      <a:alpha val="43137"/>
                    </a:srgbClr>
                  </a:outerShdw>
                </a:effectLst>
              </a:rPr>
              <a:t>Election Results</a:t>
            </a:r>
          </a:p>
        </p:txBody>
      </p:sp>
      <p:pic>
        <p:nvPicPr>
          <p:cNvPr id="9" name="Picture Placeholder 8">
            <a:extLst>
              <a:ext uri="{FF2B5EF4-FFF2-40B4-BE49-F238E27FC236}">
                <a16:creationId xmlns:a16="http://schemas.microsoft.com/office/drawing/2014/main" id="{7C07AE13-1D47-AA1E-4359-67FE6DA37E7E}"/>
              </a:ext>
            </a:extLst>
          </p:cNvPr>
          <p:cNvPicPr>
            <a:picLocks noGrp="1" noChangeAspect="1"/>
          </p:cNvPicPr>
          <p:nvPr>
            <p:ph type="pic" sz="quarter" idx="10"/>
          </p:nvPr>
        </p:nvPicPr>
        <p:blipFill>
          <a:blip r:embed="rId2"/>
          <a:srcRect l="22240" r="22240"/>
          <a:stretch/>
        </p:blipFill>
        <p:spPr>
          <a:xfrm>
            <a:off x="1535451" y="1913211"/>
            <a:ext cx="2286000" cy="2743200"/>
          </a:xfrm>
        </p:spPr>
      </p:pic>
      <p:pic>
        <p:nvPicPr>
          <p:cNvPr id="13" name="Picture Placeholder 12">
            <a:extLst>
              <a:ext uri="{FF2B5EF4-FFF2-40B4-BE49-F238E27FC236}">
                <a16:creationId xmlns:a16="http://schemas.microsoft.com/office/drawing/2014/main" id="{D67E60A0-8661-E789-E1DF-0C8CC8AD9CFE}"/>
              </a:ext>
            </a:extLst>
          </p:cNvPr>
          <p:cNvPicPr>
            <a:picLocks noGrp="1" noChangeAspect="1"/>
          </p:cNvPicPr>
          <p:nvPr>
            <p:ph type="pic" sz="quarter" idx="11"/>
          </p:nvPr>
        </p:nvPicPr>
        <p:blipFill>
          <a:blip r:embed="rId3"/>
          <a:srcRect t="1975" b="1975"/>
          <a:stretch/>
        </p:blipFill>
        <p:spPr>
          <a:xfrm>
            <a:off x="8612181" y="1913211"/>
            <a:ext cx="2286000" cy="2743200"/>
          </a:xfrm>
        </p:spPr>
      </p:pic>
      <p:pic>
        <p:nvPicPr>
          <p:cNvPr id="11" name="Picture Placeholder 10">
            <a:extLst>
              <a:ext uri="{FF2B5EF4-FFF2-40B4-BE49-F238E27FC236}">
                <a16:creationId xmlns:a16="http://schemas.microsoft.com/office/drawing/2014/main" id="{BC5B4765-267C-D917-1707-A49E19ACC34D}"/>
              </a:ext>
            </a:extLst>
          </p:cNvPr>
          <p:cNvPicPr>
            <a:picLocks noGrp="1" noChangeAspect="1"/>
          </p:cNvPicPr>
          <p:nvPr>
            <p:ph type="pic" sz="quarter" idx="12"/>
          </p:nvPr>
        </p:nvPicPr>
        <p:blipFill>
          <a:blip r:embed="rId4"/>
          <a:srcRect l="8333" r="8333"/>
          <a:stretch/>
        </p:blipFill>
        <p:spPr/>
      </p:pic>
      <p:sp>
        <p:nvSpPr>
          <p:cNvPr id="4" name="Subtitle 3">
            <a:extLst>
              <a:ext uri="{FF2B5EF4-FFF2-40B4-BE49-F238E27FC236}">
                <a16:creationId xmlns:a16="http://schemas.microsoft.com/office/drawing/2014/main" id="{0CB9294A-76DB-6BA2-B143-D56687ACE050}"/>
              </a:ext>
            </a:extLst>
          </p:cNvPr>
          <p:cNvSpPr>
            <a:spLocks noGrp="1"/>
          </p:cNvSpPr>
          <p:nvPr>
            <p:ph sz="quarter" idx="13"/>
          </p:nvPr>
        </p:nvSpPr>
        <p:spPr>
          <a:xfrm>
            <a:off x="4138612" y="4871051"/>
            <a:ext cx="3914775" cy="1158875"/>
          </a:xfrm>
        </p:spPr>
        <p:txBody>
          <a:bodyPr/>
          <a:lstStyle/>
          <a:p>
            <a:pPr algn="ctr" rtl="0"/>
            <a:r>
              <a:rPr lang="en-US" sz="2000" b="1" i="0" u="none" strike="noStrike" kern="1200" baseline="0" dirty="0">
                <a:solidFill>
                  <a:schemeClr val="accent3"/>
                </a:solidFill>
                <a:effectLst>
                  <a:outerShdw blurRad="38100" dist="38100" dir="2700000" algn="tl">
                    <a:srgbClr val="000000">
                      <a:alpha val="43137"/>
                    </a:srgbClr>
                  </a:outerShdw>
                </a:effectLst>
                <a:latin typeface="Tahoma" panose="020B0604030504040204" pitchFamily="34" charset="0"/>
              </a:rPr>
              <a:t>Incoming Board Member</a:t>
            </a:r>
          </a:p>
          <a:p>
            <a:pPr algn="ctr" rtl="0"/>
            <a:r>
              <a:rPr lang="en-US" sz="2000" b="1" i="0" u="none" strike="noStrike" kern="1200" baseline="0" dirty="0">
                <a:solidFill>
                  <a:srgbClr val="FEFFFF"/>
                </a:solidFill>
                <a:effectLst>
                  <a:outerShdw blurRad="38100" dist="38100" dir="2700000" algn="tl">
                    <a:srgbClr val="000000">
                      <a:alpha val="43137"/>
                    </a:srgbClr>
                  </a:outerShdw>
                </a:effectLst>
                <a:latin typeface="Tahoma" panose="020B0604030504040204" pitchFamily="34" charset="0"/>
              </a:rPr>
              <a:t>Dikla Blumberg</a:t>
            </a:r>
          </a:p>
          <a:p>
            <a:pPr algn="ctr" rtl="0"/>
            <a:r>
              <a:rPr lang="en-US" sz="1400" b="1" i="0" u="none" strike="noStrike" kern="1200" baseline="0" dirty="0">
                <a:solidFill>
                  <a:srgbClr val="FEFFFF"/>
                </a:solidFill>
                <a:effectLst>
                  <a:outerShdw blurRad="38100" dist="38100" dir="2700000" algn="tl">
                    <a:srgbClr val="000000">
                      <a:alpha val="43137"/>
                    </a:srgbClr>
                  </a:outerShdw>
                </a:effectLst>
                <a:latin typeface="Tahoma" panose="020B0604030504040204" pitchFamily="34" charset="0"/>
              </a:rPr>
              <a:t>Rho, </a:t>
            </a:r>
            <a:r>
              <a:rPr lang="en-US" sz="1400" dirty="0">
                <a:solidFill>
                  <a:srgbClr val="FEFFFF"/>
                </a:solidFill>
                <a:effectLst>
                  <a:outerShdw blurRad="38100" dist="38100" dir="2700000" algn="tl">
                    <a:srgbClr val="000000">
                      <a:alpha val="43137"/>
                    </a:srgbClr>
                  </a:outerShdw>
                </a:effectLst>
              </a:rPr>
              <a:t>Inc.</a:t>
            </a:r>
            <a:endParaRPr lang="en-US" sz="1400" b="1" i="0" u="none" strike="noStrike" kern="1200" baseline="0" dirty="0">
              <a:solidFill>
                <a:srgbClr val="FEFFFF"/>
              </a:solidFill>
              <a:effectLst>
                <a:outerShdw blurRad="38100" dist="38100" dir="2700000" algn="tl">
                  <a:srgbClr val="000000">
                    <a:alpha val="43137"/>
                  </a:srgbClr>
                </a:outerShdw>
              </a:effectLst>
              <a:latin typeface="Tahoma" panose="020B0604030504040204" pitchFamily="34" charset="0"/>
            </a:endParaRPr>
          </a:p>
          <a:p>
            <a:endParaRPr lang="en-US" sz="1600" b="1" dirty="0"/>
          </a:p>
        </p:txBody>
      </p:sp>
      <p:sp>
        <p:nvSpPr>
          <p:cNvPr id="15" name="Content Placeholder 14">
            <a:extLst>
              <a:ext uri="{FF2B5EF4-FFF2-40B4-BE49-F238E27FC236}">
                <a16:creationId xmlns:a16="http://schemas.microsoft.com/office/drawing/2014/main" id="{D37F9985-CF3A-2084-6D99-8073C2005740}"/>
              </a:ext>
            </a:extLst>
          </p:cNvPr>
          <p:cNvSpPr>
            <a:spLocks noGrp="1"/>
          </p:cNvSpPr>
          <p:nvPr>
            <p:ph sz="quarter" idx="14"/>
          </p:nvPr>
        </p:nvSpPr>
        <p:spPr>
          <a:xfrm>
            <a:off x="8143875" y="4871052"/>
            <a:ext cx="3181350" cy="1158875"/>
          </a:xfrm>
        </p:spPr>
        <p:txBody>
          <a:bodyPr/>
          <a:lstStyle/>
          <a:p>
            <a:pPr algn="ctr" rtl="0"/>
            <a:r>
              <a:rPr lang="en-US" sz="2000" b="1" i="0" u="none" strike="noStrike" kern="1200" baseline="0" dirty="0">
                <a:solidFill>
                  <a:schemeClr val="accent3"/>
                </a:solidFill>
                <a:effectLst>
                  <a:outerShdw blurRad="38100" dist="38100" dir="2700000" algn="tl">
                    <a:srgbClr val="000000">
                      <a:alpha val="43137"/>
                    </a:srgbClr>
                  </a:outerShdw>
                </a:effectLst>
                <a:latin typeface="Tahoma" panose="020B0604030504040204" pitchFamily="34" charset="0"/>
              </a:rPr>
              <a:t>Incoming Board Member</a:t>
            </a:r>
          </a:p>
          <a:p>
            <a:pPr algn="ctr" rtl="0"/>
            <a:r>
              <a:rPr lang="en-US" sz="2000" b="1" i="0" u="none" strike="noStrike" kern="1200" baseline="0" dirty="0">
                <a:solidFill>
                  <a:srgbClr val="FEFFFF"/>
                </a:solidFill>
                <a:effectLst>
                  <a:outerShdw blurRad="38100" dist="38100" dir="2700000" algn="tl">
                    <a:srgbClr val="000000">
                      <a:alpha val="43137"/>
                    </a:srgbClr>
                  </a:outerShdw>
                </a:effectLst>
                <a:latin typeface="Tahoma" panose="020B0604030504040204" pitchFamily="34" charset="0"/>
              </a:rPr>
              <a:t>Sarah Gaussoin</a:t>
            </a:r>
          </a:p>
          <a:p>
            <a:pPr algn="ctr" rtl="0"/>
            <a:r>
              <a:rPr lang="en-US" sz="1400" b="1" i="0" u="none" strike="noStrike" kern="1200" baseline="0" dirty="0">
                <a:solidFill>
                  <a:srgbClr val="FEFFFF"/>
                </a:solidFill>
                <a:effectLst>
                  <a:outerShdw blurRad="38100" dist="38100" dir="2700000" algn="tl">
                    <a:srgbClr val="000000">
                      <a:alpha val="43137"/>
                    </a:srgbClr>
                  </a:outerShdw>
                </a:effectLst>
                <a:latin typeface="Tahoma" panose="020B0604030504040204" pitchFamily="34" charset="0"/>
              </a:rPr>
              <a:t>Wake Forest School of Medicine</a:t>
            </a:r>
          </a:p>
          <a:p>
            <a:endParaRPr lang="en-US" dirty="0"/>
          </a:p>
        </p:txBody>
      </p:sp>
      <p:sp>
        <p:nvSpPr>
          <p:cNvPr id="16" name="Content Placeholder 15">
            <a:extLst>
              <a:ext uri="{FF2B5EF4-FFF2-40B4-BE49-F238E27FC236}">
                <a16:creationId xmlns:a16="http://schemas.microsoft.com/office/drawing/2014/main" id="{4C68EACC-68C0-33C0-4E64-8F284886AA24}"/>
              </a:ext>
            </a:extLst>
          </p:cNvPr>
          <p:cNvSpPr>
            <a:spLocks noGrp="1"/>
          </p:cNvSpPr>
          <p:nvPr>
            <p:ph sz="quarter" idx="15"/>
          </p:nvPr>
        </p:nvSpPr>
        <p:spPr>
          <a:xfrm>
            <a:off x="721063" y="4878935"/>
            <a:ext cx="3914775" cy="1158875"/>
          </a:xfrm>
        </p:spPr>
        <p:txBody>
          <a:bodyPr/>
          <a:lstStyle/>
          <a:p>
            <a:pPr algn="ctr" rtl="0"/>
            <a:r>
              <a:rPr lang="en-US" sz="2000" b="1" i="0" u="none" strike="noStrike" kern="1200" baseline="0" dirty="0">
                <a:solidFill>
                  <a:schemeClr val="accent3"/>
                </a:solidFill>
                <a:effectLst>
                  <a:outerShdw blurRad="38100" dist="38100" dir="2700000" algn="tl">
                    <a:srgbClr val="000000">
                      <a:alpha val="43137"/>
                    </a:srgbClr>
                  </a:outerShdw>
                </a:effectLst>
                <a:latin typeface="Tahoma" panose="020B0604030504040204" pitchFamily="34" charset="0"/>
              </a:rPr>
              <a:t>President-elect</a:t>
            </a:r>
          </a:p>
          <a:p>
            <a:pPr algn="ctr" rtl="0"/>
            <a:r>
              <a:rPr lang="en-US" sz="2000" b="1" i="0" u="none" strike="noStrike" kern="1200" baseline="0" dirty="0">
                <a:solidFill>
                  <a:srgbClr val="FEFFFF"/>
                </a:solidFill>
                <a:effectLst>
                  <a:outerShdw blurRad="38100" dist="38100" dir="2700000" algn="tl">
                    <a:srgbClr val="000000">
                      <a:alpha val="43137"/>
                    </a:srgbClr>
                  </a:outerShdw>
                </a:effectLst>
                <a:latin typeface="Tahoma" panose="020B0604030504040204" pitchFamily="34" charset="0"/>
              </a:rPr>
              <a:t>Alexia Iasonos</a:t>
            </a:r>
          </a:p>
          <a:p>
            <a:pPr algn="ctr" rtl="0"/>
            <a:r>
              <a:rPr lang="en-US" sz="1400" b="1" i="0" u="none" strike="noStrike" kern="1200" baseline="0" dirty="0">
                <a:solidFill>
                  <a:srgbClr val="FEFFFF"/>
                </a:solidFill>
                <a:effectLst>
                  <a:outerShdw blurRad="38100" dist="38100" dir="2700000" algn="tl">
                    <a:srgbClr val="000000">
                      <a:alpha val="43137"/>
                    </a:srgbClr>
                  </a:outerShdw>
                </a:effectLst>
                <a:latin typeface="Tahoma" panose="020B0604030504040204" pitchFamily="34" charset="0"/>
              </a:rPr>
              <a:t>Memorial Sloan Kettering Cancer Center</a:t>
            </a:r>
          </a:p>
          <a:p>
            <a:endParaRPr lang="en-US" dirty="0"/>
          </a:p>
        </p:txBody>
      </p:sp>
    </p:spTree>
    <p:extLst>
      <p:ext uri="{BB962C8B-B14F-4D97-AF65-F5344CB8AC3E}">
        <p14:creationId xmlns:p14="http://schemas.microsoft.com/office/powerpoint/2010/main" val="4213831979"/>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03BAC-7C98-AC62-44FF-EFCE9125334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B2929D-254B-1453-4425-9B0CDA0B3F33}"/>
              </a:ext>
            </a:extLst>
          </p:cNvPr>
          <p:cNvSpPr>
            <a:spLocks noGrp="1"/>
          </p:cNvSpPr>
          <p:nvPr>
            <p:ph type="title"/>
          </p:nvPr>
        </p:nvSpPr>
        <p:spPr/>
        <p:txBody>
          <a:bodyPr/>
          <a:lstStyle/>
          <a:p>
            <a:r>
              <a:rPr lang="en-US" dirty="0">
                <a:solidFill>
                  <a:schemeClr val="accent6">
                    <a:lumMod val="60000"/>
                    <a:lumOff val="40000"/>
                  </a:schemeClr>
                </a:solidFill>
                <a:effectLst>
                  <a:outerShdw blurRad="38100" dist="38100" dir="2700000" algn="tl">
                    <a:srgbClr val="000000">
                      <a:alpha val="43137"/>
                    </a:srgbClr>
                  </a:outerShdw>
                </a:effectLst>
              </a:rPr>
              <a:t>Election Results</a:t>
            </a:r>
          </a:p>
        </p:txBody>
      </p:sp>
      <p:pic>
        <p:nvPicPr>
          <p:cNvPr id="9" name="Picture Placeholder 8">
            <a:extLst>
              <a:ext uri="{FF2B5EF4-FFF2-40B4-BE49-F238E27FC236}">
                <a16:creationId xmlns:a16="http://schemas.microsoft.com/office/drawing/2014/main" id="{3A8D55A5-AC5B-8FA0-7E0B-2911A901B8AA}"/>
              </a:ext>
            </a:extLst>
          </p:cNvPr>
          <p:cNvPicPr>
            <a:picLocks noGrp="1" noChangeAspect="1"/>
          </p:cNvPicPr>
          <p:nvPr>
            <p:ph type="pic" sz="quarter" idx="10"/>
          </p:nvPr>
        </p:nvPicPr>
        <p:blipFill>
          <a:blip r:embed="rId2"/>
          <a:srcRect l="8333" r="8333"/>
          <a:stretch/>
        </p:blipFill>
        <p:spPr>
          <a:xfrm>
            <a:off x="1440201" y="1913211"/>
            <a:ext cx="2286000" cy="2743200"/>
          </a:xfrm>
        </p:spPr>
      </p:pic>
      <p:pic>
        <p:nvPicPr>
          <p:cNvPr id="13" name="Picture Placeholder 12">
            <a:extLst>
              <a:ext uri="{FF2B5EF4-FFF2-40B4-BE49-F238E27FC236}">
                <a16:creationId xmlns:a16="http://schemas.microsoft.com/office/drawing/2014/main" id="{5637AE72-0672-8EA4-74F2-1EA795AF7A3D}"/>
              </a:ext>
            </a:extLst>
          </p:cNvPr>
          <p:cNvPicPr>
            <a:picLocks noGrp="1" noChangeAspect="1"/>
          </p:cNvPicPr>
          <p:nvPr>
            <p:ph type="pic" sz="quarter" idx="11"/>
          </p:nvPr>
        </p:nvPicPr>
        <p:blipFill>
          <a:blip r:embed="rId3"/>
          <a:srcRect l="13502" r="13502"/>
          <a:stretch/>
        </p:blipFill>
        <p:spPr>
          <a:xfrm>
            <a:off x="8612181" y="1913211"/>
            <a:ext cx="2286000" cy="2743200"/>
          </a:xfrm>
        </p:spPr>
      </p:pic>
      <p:pic>
        <p:nvPicPr>
          <p:cNvPr id="11" name="Picture Placeholder 10">
            <a:extLst>
              <a:ext uri="{FF2B5EF4-FFF2-40B4-BE49-F238E27FC236}">
                <a16:creationId xmlns:a16="http://schemas.microsoft.com/office/drawing/2014/main" id="{87520D5E-F02B-531C-5E7A-D7CA69CEB550}"/>
              </a:ext>
            </a:extLst>
          </p:cNvPr>
          <p:cNvPicPr>
            <a:picLocks noGrp="1" noChangeAspect="1"/>
          </p:cNvPicPr>
          <p:nvPr>
            <p:ph type="pic" sz="quarter" idx="12"/>
          </p:nvPr>
        </p:nvPicPr>
        <p:blipFill>
          <a:blip r:embed="rId4"/>
          <a:srcRect l="21347" r="21347"/>
          <a:stretch/>
        </p:blipFill>
        <p:spPr/>
      </p:pic>
      <p:sp>
        <p:nvSpPr>
          <p:cNvPr id="4" name="Subtitle 3">
            <a:extLst>
              <a:ext uri="{FF2B5EF4-FFF2-40B4-BE49-F238E27FC236}">
                <a16:creationId xmlns:a16="http://schemas.microsoft.com/office/drawing/2014/main" id="{49D7C16D-3B29-E94D-872F-2AB44E42C61C}"/>
              </a:ext>
            </a:extLst>
          </p:cNvPr>
          <p:cNvSpPr>
            <a:spLocks noGrp="1"/>
          </p:cNvSpPr>
          <p:nvPr>
            <p:ph sz="quarter" idx="13"/>
          </p:nvPr>
        </p:nvSpPr>
        <p:spPr>
          <a:xfrm>
            <a:off x="4138612" y="4871051"/>
            <a:ext cx="3914775" cy="1158875"/>
          </a:xfrm>
        </p:spPr>
        <p:txBody>
          <a:bodyPr/>
          <a:lstStyle/>
          <a:p>
            <a:pPr algn="ctr" rtl="0"/>
            <a:r>
              <a:rPr lang="en-US" sz="2000" b="1" i="0" u="none" strike="noStrike" kern="1200" baseline="0" dirty="0">
                <a:solidFill>
                  <a:schemeClr val="accent3"/>
                </a:solidFill>
                <a:effectLst>
                  <a:outerShdw blurRad="38100" dist="38100" dir="2700000" algn="tl">
                    <a:srgbClr val="000000">
                      <a:alpha val="43137"/>
                    </a:srgbClr>
                  </a:outerShdw>
                </a:effectLst>
                <a:latin typeface="Tahoma" panose="020B0604030504040204" pitchFamily="34" charset="0"/>
              </a:rPr>
              <a:t>Incoming Board Member</a:t>
            </a:r>
          </a:p>
          <a:p>
            <a:pPr algn="ctr" rtl="0"/>
            <a:r>
              <a:rPr lang="en-US" sz="2000" b="1" i="0" u="none" strike="noStrike" kern="1200" baseline="0" dirty="0">
                <a:solidFill>
                  <a:srgbClr val="FEFFFF"/>
                </a:solidFill>
                <a:effectLst>
                  <a:outerShdw blurRad="38100" dist="38100" dir="2700000" algn="tl">
                    <a:srgbClr val="000000">
                      <a:alpha val="43137"/>
                    </a:srgbClr>
                  </a:outerShdw>
                </a:effectLst>
                <a:latin typeface="Tahoma" panose="020B0604030504040204" pitchFamily="34" charset="0"/>
              </a:rPr>
              <a:t>Sameer Parpia</a:t>
            </a:r>
          </a:p>
          <a:p>
            <a:pPr algn="ctr" rtl="0"/>
            <a:r>
              <a:rPr lang="en-US" sz="1400" b="1" i="0" u="none" strike="noStrike" kern="1200" baseline="0" dirty="0">
                <a:solidFill>
                  <a:srgbClr val="FEFFFF"/>
                </a:solidFill>
                <a:effectLst>
                  <a:outerShdw blurRad="38100" dist="38100" dir="2700000" algn="tl">
                    <a:srgbClr val="000000">
                      <a:alpha val="43137"/>
                    </a:srgbClr>
                  </a:outerShdw>
                </a:effectLst>
                <a:latin typeface="Tahoma" panose="020B0604030504040204" pitchFamily="34" charset="0"/>
              </a:rPr>
              <a:t>McMaster University</a:t>
            </a:r>
          </a:p>
          <a:p>
            <a:endParaRPr lang="en-US" sz="1600" b="1" dirty="0"/>
          </a:p>
        </p:txBody>
      </p:sp>
      <p:sp>
        <p:nvSpPr>
          <p:cNvPr id="15" name="Content Placeholder 14">
            <a:extLst>
              <a:ext uri="{FF2B5EF4-FFF2-40B4-BE49-F238E27FC236}">
                <a16:creationId xmlns:a16="http://schemas.microsoft.com/office/drawing/2014/main" id="{D2409226-581D-29FB-A125-89498D63B500}"/>
              </a:ext>
            </a:extLst>
          </p:cNvPr>
          <p:cNvSpPr>
            <a:spLocks noGrp="1"/>
          </p:cNvSpPr>
          <p:nvPr>
            <p:ph sz="quarter" idx="14"/>
          </p:nvPr>
        </p:nvSpPr>
        <p:spPr>
          <a:xfrm>
            <a:off x="8330315" y="4871052"/>
            <a:ext cx="2849732" cy="1158875"/>
          </a:xfrm>
        </p:spPr>
        <p:txBody>
          <a:bodyPr/>
          <a:lstStyle/>
          <a:p>
            <a:pPr algn="ctr" rtl="0"/>
            <a:r>
              <a:rPr lang="en-US" sz="2000" b="1" i="0" u="none" strike="noStrike" kern="1200" baseline="0" dirty="0">
                <a:solidFill>
                  <a:schemeClr val="accent3"/>
                </a:solidFill>
                <a:effectLst>
                  <a:outerShdw blurRad="38100" dist="38100" dir="2700000" algn="tl">
                    <a:srgbClr val="000000">
                      <a:alpha val="43137"/>
                    </a:srgbClr>
                  </a:outerShdw>
                </a:effectLst>
                <a:latin typeface="Tahoma" panose="020B0604030504040204" pitchFamily="34" charset="0"/>
              </a:rPr>
              <a:t>Incoming Board Member</a:t>
            </a:r>
          </a:p>
          <a:p>
            <a:pPr algn="ctr" rtl="0"/>
            <a:r>
              <a:rPr lang="en-US" sz="2000" b="1" i="0" u="none" strike="noStrike" kern="1200" baseline="0" dirty="0">
                <a:solidFill>
                  <a:srgbClr val="FEFFFF"/>
                </a:solidFill>
                <a:effectLst>
                  <a:outerShdw blurRad="38100" dist="38100" dir="2700000" algn="tl">
                    <a:srgbClr val="000000">
                      <a:alpha val="43137"/>
                    </a:srgbClr>
                  </a:outerShdw>
                </a:effectLst>
                <a:latin typeface="Tahoma" panose="020B0604030504040204" pitchFamily="34" charset="0"/>
              </a:rPr>
              <a:t>Charity Patterson</a:t>
            </a:r>
          </a:p>
          <a:p>
            <a:pPr algn="ctr" rtl="0"/>
            <a:r>
              <a:rPr lang="en-US" sz="1400" b="1" i="0" u="none" strike="noStrike" kern="1200" baseline="0" dirty="0">
                <a:solidFill>
                  <a:srgbClr val="FEFFFF"/>
                </a:solidFill>
                <a:effectLst>
                  <a:outerShdw blurRad="38100" dist="38100" dir="2700000" algn="tl">
                    <a:srgbClr val="000000">
                      <a:alpha val="43137"/>
                    </a:srgbClr>
                  </a:outerShdw>
                </a:effectLst>
                <a:latin typeface="Tahoma" panose="020B0604030504040204" pitchFamily="34" charset="0"/>
              </a:rPr>
              <a:t>University of Pittsburgh</a:t>
            </a:r>
            <a:endParaRPr lang="en-US" dirty="0"/>
          </a:p>
        </p:txBody>
      </p:sp>
      <p:sp>
        <p:nvSpPr>
          <p:cNvPr id="16" name="Content Placeholder 15">
            <a:extLst>
              <a:ext uri="{FF2B5EF4-FFF2-40B4-BE49-F238E27FC236}">
                <a16:creationId xmlns:a16="http://schemas.microsoft.com/office/drawing/2014/main" id="{30D1D17F-AA85-A62D-9BFE-1F87A4022593}"/>
              </a:ext>
            </a:extLst>
          </p:cNvPr>
          <p:cNvSpPr>
            <a:spLocks noGrp="1"/>
          </p:cNvSpPr>
          <p:nvPr>
            <p:ph sz="quarter" idx="15"/>
          </p:nvPr>
        </p:nvSpPr>
        <p:spPr>
          <a:xfrm>
            <a:off x="559138" y="4878935"/>
            <a:ext cx="3914775" cy="1158875"/>
          </a:xfrm>
        </p:spPr>
        <p:txBody>
          <a:bodyPr/>
          <a:lstStyle/>
          <a:p>
            <a:pPr algn="ctr" rtl="0"/>
            <a:r>
              <a:rPr lang="en-US" sz="2000" b="1" i="0" u="none" strike="noStrike" kern="1200" baseline="0" dirty="0">
                <a:solidFill>
                  <a:schemeClr val="accent3"/>
                </a:solidFill>
                <a:effectLst>
                  <a:outerShdw blurRad="38100" dist="38100" dir="2700000" algn="tl">
                    <a:srgbClr val="000000">
                      <a:alpha val="43137"/>
                    </a:srgbClr>
                  </a:outerShdw>
                </a:effectLst>
                <a:latin typeface="Tahoma" panose="020B0604030504040204" pitchFamily="34" charset="0"/>
              </a:rPr>
              <a:t>Incoming Board Member</a:t>
            </a:r>
          </a:p>
          <a:p>
            <a:pPr algn="ctr" rtl="0"/>
            <a:r>
              <a:rPr lang="en-US" sz="2000" b="1" i="0" u="none" strike="noStrike" kern="1200" baseline="0" dirty="0">
                <a:solidFill>
                  <a:srgbClr val="FEFFFF"/>
                </a:solidFill>
                <a:effectLst>
                  <a:outerShdw blurRad="38100" dist="38100" dir="2700000" algn="tl">
                    <a:srgbClr val="000000">
                      <a:alpha val="43137"/>
                    </a:srgbClr>
                  </a:outerShdw>
                </a:effectLst>
                <a:latin typeface="Tahoma" panose="020B0604030504040204" pitchFamily="34" charset="0"/>
              </a:rPr>
              <a:t>Gustavo Jimenez-Maggiora</a:t>
            </a:r>
          </a:p>
          <a:p>
            <a:pPr algn="ctr" rtl="0"/>
            <a:r>
              <a:rPr lang="en-US" sz="1400" b="1" i="0" u="none" strike="noStrike" kern="1200" baseline="0" dirty="0">
                <a:solidFill>
                  <a:srgbClr val="FEFFFF"/>
                </a:solidFill>
                <a:effectLst>
                  <a:outerShdw blurRad="38100" dist="38100" dir="2700000" algn="tl">
                    <a:srgbClr val="000000">
                      <a:alpha val="43137"/>
                    </a:srgbClr>
                  </a:outerShdw>
                </a:effectLst>
                <a:latin typeface="Tahoma" panose="020B0604030504040204" pitchFamily="34" charset="0"/>
              </a:rPr>
              <a:t>University of Southern California</a:t>
            </a:r>
          </a:p>
          <a:p>
            <a:endParaRPr lang="en-US" dirty="0"/>
          </a:p>
        </p:txBody>
      </p:sp>
    </p:spTree>
    <p:extLst>
      <p:ext uri="{BB962C8B-B14F-4D97-AF65-F5344CB8AC3E}">
        <p14:creationId xmlns:p14="http://schemas.microsoft.com/office/powerpoint/2010/main" val="3915764712"/>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9382C-12B8-101F-6979-C2520B08BD1B}"/>
            </a:ext>
          </a:extLst>
        </p:cNvPr>
        <p:cNvGrpSpPr/>
        <p:nvPr/>
      </p:nvGrpSpPr>
      <p:grpSpPr>
        <a:xfrm>
          <a:off x="0" y="0"/>
          <a:ext cx="0" cy="0"/>
          <a:chOff x="0" y="0"/>
          <a:chExt cx="0" cy="0"/>
        </a:xfrm>
      </p:grpSpPr>
    </p:spTree>
    <p:extLst>
      <p:ext uri="{BB962C8B-B14F-4D97-AF65-F5344CB8AC3E}">
        <p14:creationId xmlns:p14="http://schemas.microsoft.com/office/powerpoint/2010/main" val="186345082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16A2ED5-E232-0646-B77A-B7E12B4826DF}"/>
              </a:ext>
            </a:extLst>
          </p:cNvPr>
          <p:cNvSpPr>
            <a:spLocks noGrp="1"/>
          </p:cNvSpPr>
          <p:nvPr>
            <p:ph type="subTitle" idx="1"/>
          </p:nvPr>
        </p:nvSpPr>
        <p:spPr>
          <a:xfrm>
            <a:off x="546652" y="5165646"/>
            <a:ext cx="11239501" cy="1091855"/>
          </a:xfrm>
        </p:spPr>
        <p:txBody>
          <a:bodyPr>
            <a:normAutofit/>
          </a:bodyPr>
          <a:lstStyle/>
          <a:p>
            <a:r>
              <a:rPr lang="en-US" b="1" dirty="0">
                <a:effectLst>
                  <a:outerShdw blurRad="38100" dist="38100" dir="2700000" algn="tl">
                    <a:srgbClr val="000000">
                      <a:alpha val="43137"/>
                    </a:srgbClr>
                  </a:outerShdw>
                </a:effectLst>
              </a:rPr>
              <a:t>Cory Goldstein, PhD</a:t>
            </a:r>
          </a:p>
          <a:p>
            <a:endParaRPr lang="en-US" dirty="0"/>
          </a:p>
        </p:txBody>
      </p:sp>
      <p:sp>
        <p:nvSpPr>
          <p:cNvPr id="3" name="Title 2">
            <a:extLst>
              <a:ext uri="{FF2B5EF4-FFF2-40B4-BE49-F238E27FC236}">
                <a16:creationId xmlns:a16="http://schemas.microsoft.com/office/drawing/2014/main" id="{AC8B58D3-8E9C-5A4E-BA51-D6753F99AAE2}"/>
              </a:ext>
            </a:extLst>
          </p:cNvPr>
          <p:cNvSpPr>
            <a:spLocks noGrp="1"/>
          </p:cNvSpPr>
          <p:nvPr>
            <p:ph type="title"/>
          </p:nvPr>
        </p:nvSpPr>
        <p:spPr>
          <a:xfrm>
            <a:off x="405848" y="493345"/>
            <a:ext cx="11380305" cy="1325563"/>
          </a:xfrm>
        </p:spPr>
        <p:txBody>
          <a:bodyPr>
            <a:normAutofit/>
          </a:bodyPr>
          <a:lstStyle/>
          <a:p>
            <a:r>
              <a:rPr lang="en-US" dirty="0">
                <a:solidFill>
                  <a:schemeClr val="accent6">
                    <a:lumMod val="60000"/>
                    <a:lumOff val="40000"/>
                  </a:schemeClr>
                </a:solidFill>
                <a:effectLst>
                  <a:outerShdw blurRad="38100" dist="38100" dir="2700000" algn="tl">
                    <a:srgbClr val="000000">
                      <a:alpha val="43137"/>
                    </a:srgbClr>
                  </a:outerShdw>
                </a:effectLst>
              </a:rPr>
              <a:t>Program Committee Chair</a:t>
            </a:r>
          </a:p>
        </p:txBody>
      </p:sp>
      <p:pic>
        <p:nvPicPr>
          <p:cNvPr id="6" name="Picture Placeholder 5">
            <a:extLst>
              <a:ext uri="{FF2B5EF4-FFF2-40B4-BE49-F238E27FC236}">
                <a16:creationId xmlns:a16="http://schemas.microsoft.com/office/drawing/2014/main" id="{92AF5608-A04B-604B-87AC-E7B69E56F5F1}"/>
              </a:ext>
            </a:extLst>
          </p:cNvPr>
          <p:cNvPicPr>
            <a:picLocks noGrp="1" noChangeAspect="1"/>
          </p:cNvPicPr>
          <p:nvPr>
            <p:ph type="pic" sz="quarter" idx="10"/>
          </p:nvPr>
        </p:nvPicPr>
        <p:blipFill>
          <a:blip r:embed="rId2"/>
          <a:srcRect l="8333" r="8333"/>
          <a:stretch/>
        </p:blipFill>
        <p:spPr>
          <a:xfrm>
            <a:off x="4953000" y="2136467"/>
            <a:ext cx="2286000" cy="2743200"/>
          </a:xfrm>
        </p:spPr>
      </p:pic>
    </p:spTree>
    <p:extLst>
      <p:ext uri="{BB962C8B-B14F-4D97-AF65-F5344CB8AC3E}">
        <p14:creationId xmlns:p14="http://schemas.microsoft.com/office/powerpoint/2010/main" val="699887748"/>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E9896-9659-A55C-4251-0AEE1B88963D}"/>
            </a:ext>
          </a:extLst>
        </p:cNvPr>
        <p:cNvGrpSpPr/>
        <p:nvPr/>
      </p:nvGrpSpPr>
      <p:grpSpPr>
        <a:xfrm>
          <a:off x="0" y="0"/>
          <a:ext cx="0" cy="0"/>
          <a:chOff x="0" y="0"/>
          <a:chExt cx="0" cy="0"/>
        </a:xfrm>
      </p:grpSpPr>
    </p:spTree>
    <p:extLst>
      <p:ext uri="{BB962C8B-B14F-4D97-AF65-F5344CB8AC3E}">
        <p14:creationId xmlns:p14="http://schemas.microsoft.com/office/powerpoint/2010/main" val="3483223268"/>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16A2ED5-E232-0646-B77A-B7E12B4826DF}"/>
              </a:ext>
            </a:extLst>
          </p:cNvPr>
          <p:cNvSpPr>
            <a:spLocks noGrp="1"/>
          </p:cNvSpPr>
          <p:nvPr>
            <p:ph type="subTitle" idx="1"/>
          </p:nvPr>
        </p:nvSpPr>
        <p:spPr>
          <a:xfrm>
            <a:off x="546652" y="5017042"/>
            <a:ext cx="11239501" cy="1091855"/>
          </a:xfrm>
        </p:spPr>
        <p:txBody>
          <a:bodyPr>
            <a:normAutofit/>
          </a:bodyPr>
          <a:lstStyle/>
          <a:p>
            <a:r>
              <a:rPr lang="en-US" b="1" dirty="0">
                <a:effectLst>
                  <a:outerShdw blurRad="38100" dist="38100" dir="2700000" algn="tl">
                    <a:srgbClr val="000000">
                      <a:alpha val="43137"/>
                    </a:srgbClr>
                  </a:outerShdw>
                </a:effectLst>
              </a:rPr>
              <a:t>Sarah Gaussoin, MS</a:t>
            </a:r>
          </a:p>
          <a:p>
            <a:endParaRPr lang="en-US" dirty="0"/>
          </a:p>
        </p:txBody>
      </p:sp>
      <p:sp>
        <p:nvSpPr>
          <p:cNvPr id="3" name="Title 2">
            <a:extLst>
              <a:ext uri="{FF2B5EF4-FFF2-40B4-BE49-F238E27FC236}">
                <a16:creationId xmlns:a16="http://schemas.microsoft.com/office/drawing/2014/main" id="{AC8B58D3-8E9C-5A4E-BA51-D6753F99AAE2}"/>
              </a:ext>
            </a:extLst>
          </p:cNvPr>
          <p:cNvSpPr>
            <a:spLocks noGrp="1"/>
          </p:cNvSpPr>
          <p:nvPr>
            <p:ph type="title"/>
          </p:nvPr>
        </p:nvSpPr>
        <p:spPr>
          <a:xfrm>
            <a:off x="405848" y="510913"/>
            <a:ext cx="11380305" cy="1325563"/>
          </a:xfrm>
        </p:spPr>
        <p:txBody>
          <a:bodyPr>
            <a:normAutofit/>
          </a:bodyPr>
          <a:lstStyle/>
          <a:p>
            <a:r>
              <a:rPr lang="en-US" dirty="0">
                <a:solidFill>
                  <a:schemeClr val="accent6">
                    <a:lumMod val="60000"/>
                    <a:lumOff val="40000"/>
                  </a:schemeClr>
                </a:solidFill>
                <a:effectLst>
                  <a:outerShdw blurRad="38100" dist="38100" dir="2700000" algn="tl">
                    <a:srgbClr val="000000">
                      <a:alpha val="43137"/>
                    </a:srgbClr>
                  </a:outerShdw>
                </a:effectLst>
              </a:rPr>
              <a:t>Education Committee Chair</a:t>
            </a:r>
          </a:p>
        </p:txBody>
      </p:sp>
      <p:pic>
        <p:nvPicPr>
          <p:cNvPr id="6" name="Picture Placeholder 5">
            <a:extLst>
              <a:ext uri="{FF2B5EF4-FFF2-40B4-BE49-F238E27FC236}">
                <a16:creationId xmlns:a16="http://schemas.microsoft.com/office/drawing/2014/main" id="{92AF5608-A04B-604B-87AC-E7B69E56F5F1}"/>
              </a:ext>
            </a:extLst>
          </p:cNvPr>
          <p:cNvPicPr>
            <a:picLocks noGrp="1" noChangeAspect="1"/>
          </p:cNvPicPr>
          <p:nvPr>
            <p:ph type="pic" sz="quarter" idx="10"/>
          </p:nvPr>
        </p:nvPicPr>
        <p:blipFill>
          <a:blip r:embed="rId2"/>
          <a:srcRect t="1975" b="1975"/>
          <a:stretch/>
        </p:blipFill>
        <p:spPr>
          <a:xfrm>
            <a:off x="4953000" y="1982265"/>
            <a:ext cx="2286000" cy="2743200"/>
          </a:xfrm>
        </p:spPr>
      </p:pic>
    </p:spTree>
    <p:extLst>
      <p:ext uri="{BB962C8B-B14F-4D97-AF65-F5344CB8AC3E}">
        <p14:creationId xmlns:p14="http://schemas.microsoft.com/office/powerpoint/2010/main" val="251481927"/>
      </p:ext>
    </p:extLst>
  </p:cSld>
  <p:clrMapOvr>
    <a:masterClrMapping/>
  </p:clrMapOvr>
  <p:transition spd="slow" advTm="0">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E25C7-25C3-ABA6-9772-A44D2FAE276F}"/>
            </a:ext>
          </a:extLst>
        </p:cNvPr>
        <p:cNvGrpSpPr/>
        <p:nvPr/>
      </p:nvGrpSpPr>
      <p:grpSpPr>
        <a:xfrm>
          <a:off x="0" y="0"/>
          <a:ext cx="0" cy="0"/>
          <a:chOff x="0" y="0"/>
          <a:chExt cx="0" cy="0"/>
        </a:xfrm>
      </p:grpSpPr>
    </p:spTree>
    <p:extLst>
      <p:ext uri="{BB962C8B-B14F-4D97-AF65-F5344CB8AC3E}">
        <p14:creationId xmlns:p14="http://schemas.microsoft.com/office/powerpoint/2010/main" val="1621856070"/>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1347146"/>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2929B-814A-80FE-8D16-0B4D2C85E407}"/>
              </a:ext>
            </a:extLst>
          </p:cNvPr>
          <p:cNvSpPr>
            <a:spLocks noGrp="1"/>
          </p:cNvSpPr>
          <p:nvPr>
            <p:ph type="title"/>
          </p:nvPr>
        </p:nvSpPr>
        <p:spPr>
          <a:xfrm>
            <a:off x="429486" y="1511300"/>
            <a:ext cx="11333027" cy="4084544"/>
          </a:xfrm>
        </p:spPr>
        <p:txBody>
          <a:bodyPr>
            <a:normAutofit/>
          </a:bodyPr>
          <a:lstStyle/>
          <a:p>
            <a:pPr>
              <a:lnSpc>
                <a:spcPct val="100000"/>
              </a:lnSpc>
            </a:pPr>
            <a:br>
              <a:rPr lang="en-US" sz="3200" b="1" dirty="0">
                <a:effectLst>
                  <a:outerShdw blurRad="38100" dist="38100" dir="2700000" algn="tl">
                    <a:srgbClr val="000000">
                      <a:alpha val="43137"/>
                    </a:srgbClr>
                  </a:outerShdw>
                </a:effectLst>
              </a:rPr>
            </a:br>
            <a:br>
              <a:rPr lang="en-US" sz="3200" b="1" dirty="0">
                <a:effectLst>
                  <a:outerShdw blurRad="38100" dist="38100" dir="2700000" algn="tl">
                    <a:srgbClr val="000000">
                      <a:alpha val="43137"/>
                    </a:srgbClr>
                  </a:outerShdw>
                </a:effectLst>
              </a:rPr>
            </a:br>
            <a:r>
              <a:rPr lang="en-US" sz="4000" b="1" dirty="0">
                <a:effectLst>
                  <a:outerShdw blurRad="38100" dist="38100" dir="2700000" algn="tl">
                    <a:srgbClr val="000000">
                      <a:alpha val="43137"/>
                    </a:srgbClr>
                  </a:outerShdw>
                </a:effectLst>
              </a:rPr>
              <a:t>CITI Program, a division of BRANY</a:t>
            </a:r>
            <a:br>
              <a:rPr lang="en-US" sz="4000" b="1" dirty="0">
                <a:effectLst>
                  <a:outerShdw blurRad="38100" dist="38100" dir="2700000" algn="tl">
                    <a:srgbClr val="000000">
                      <a:alpha val="43137"/>
                    </a:srgbClr>
                  </a:outerShdw>
                </a:effectLst>
              </a:rPr>
            </a:br>
            <a:r>
              <a:rPr lang="en-US" sz="4000" b="1" dirty="0">
                <a:effectLst>
                  <a:outerShdw blurRad="38100" dist="38100" dir="2700000" algn="tl">
                    <a:srgbClr val="000000">
                      <a:alpha val="43137"/>
                    </a:srgbClr>
                  </a:outerShdw>
                </a:effectLst>
              </a:rPr>
              <a:t>Population Health Research Institute</a:t>
            </a:r>
            <a:br>
              <a:rPr lang="en-US" sz="4000" b="1" dirty="0">
                <a:effectLst>
                  <a:outerShdw blurRad="38100" dist="38100" dir="2700000" algn="tl">
                    <a:srgbClr val="000000">
                      <a:alpha val="43137"/>
                    </a:srgbClr>
                  </a:outerShdw>
                </a:effectLst>
              </a:rPr>
            </a:br>
            <a:r>
              <a:rPr lang="en-US" sz="4000" b="1" dirty="0" err="1">
                <a:effectLst>
                  <a:outerShdw blurRad="38100" dist="38100" dir="2700000" algn="tl">
                    <a:srgbClr val="000000">
                      <a:alpha val="43137"/>
                    </a:srgbClr>
                  </a:outerShdw>
                </a:effectLst>
              </a:rPr>
              <a:t>StataCorp</a:t>
            </a:r>
            <a:br>
              <a:rPr lang="en-US" sz="4000" b="1" dirty="0">
                <a:effectLst>
                  <a:outerShdw blurRad="38100" dist="38100" dir="2700000" algn="tl">
                    <a:srgbClr val="000000">
                      <a:alpha val="43137"/>
                    </a:srgbClr>
                  </a:outerShdw>
                </a:effectLst>
              </a:rPr>
            </a:br>
            <a:r>
              <a:rPr lang="en-US" sz="4000" b="1" dirty="0">
                <a:effectLst>
                  <a:outerShdw blurRad="38100" dist="38100" dir="2700000" algn="tl">
                    <a:srgbClr val="000000">
                      <a:alpha val="43137"/>
                    </a:srgbClr>
                  </a:outerShdw>
                </a:effectLst>
              </a:rPr>
              <a:t>Weave</a:t>
            </a:r>
            <a:endParaRPr lang="en-US" sz="3200" b="1" dirty="0"/>
          </a:p>
        </p:txBody>
      </p:sp>
    </p:spTree>
    <p:extLst>
      <p:ext uri="{BB962C8B-B14F-4D97-AF65-F5344CB8AC3E}">
        <p14:creationId xmlns:p14="http://schemas.microsoft.com/office/powerpoint/2010/main" val="242050342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698926"/>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50914-74CA-832A-72F1-9561F27BE15C}"/>
            </a:ext>
          </a:extLst>
        </p:cNvPr>
        <p:cNvGrpSpPr/>
        <p:nvPr/>
      </p:nvGrpSpPr>
      <p:grpSpPr>
        <a:xfrm>
          <a:off x="0" y="0"/>
          <a:ext cx="0" cy="0"/>
          <a:chOff x="0" y="0"/>
          <a:chExt cx="0" cy="0"/>
        </a:xfrm>
      </p:grpSpPr>
    </p:spTree>
    <p:extLst>
      <p:ext uri="{BB962C8B-B14F-4D97-AF65-F5344CB8AC3E}">
        <p14:creationId xmlns:p14="http://schemas.microsoft.com/office/powerpoint/2010/main" val="175044198"/>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C575D34-DD57-B08B-FF3D-AA15F9D66BC9}"/>
              </a:ext>
            </a:extLst>
          </p:cNvPr>
          <p:cNvSpPr>
            <a:spLocks noGrp="1"/>
          </p:cNvSpPr>
          <p:nvPr>
            <p:ph type="title"/>
          </p:nvPr>
        </p:nvSpPr>
        <p:spPr/>
        <p:txBody>
          <a:bodyPr>
            <a:normAutofit/>
          </a:bodyPr>
          <a:lstStyle/>
          <a:p>
            <a:r>
              <a:rPr lang="en-US" sz="6000" dirty="0">
                <a:solidFill>
                  <a:schemeClr val="accent3"/>
                </a:solidFill>
                <a:effectLst>
                  <a:outerShdw blurRad="38100" dist="38100" dir="2700000" algn="tl">
                    <a:srgbClr val="000000">
                      <a:alpha val="43137"/>
                    </a:srgbClr>
                  </a:outerShdw>
                </a:effectLst>
              </a:rPr>
              <a:t>Financial Report</a:t>
            </a:r>
          </a:p>
        </p:txBody>
      </p:sp>
    </p:spTree>
    <p:extLst>
      <p:ext uri="{BB962C8B-B14F-4D97-AF65-F5344CB8AC3E}">
        <p14:creationId xmlns:p14="http://schemas.microsoft.com/office/powerpoint/2010/main" val="359387461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0A78F3-1EC4-B940-28A4-C7538F36C230}"/>
              </a:ext>
            </a:extLst>
          </p:cNvPr>
          <p:cNvSpPr>
            <a:spLocks noGrp="1"/>
          </p:cNvSpPr>
          <p:nvPr>
            <p:ph type="title"/>
          </p:nvPr>
        </p:nvSpPr>
        <p:spPr/>
        <p:txBody>
          <a:bodyPr/>
          <a:lstStyle/>
          <a:p>
            <a:pPr algn="ctr"/>
            <a:br>
              <a:rPr lang="en-US" dirty="0">
                <a:solidFill>
                  <a:schemeClr val="accent3"/>
                </a:solidFill>
              </a:rPr>
            </a:br>
            <a:r>
              <a:rPr lang="en-US" sz="5400" dirty="0">
                <a:solidFill>
                  <a:schemeClr val="accent3"/>
                </a:solidFill>
                <a:effectLst>
                  <a:outerShdw blurRad="38100" dist="38100" dir="2700000" algn="tl">
                    <a:srgbClr val="000000">
                      <a:alpha val="43137"/>
                    </a:srgbClr>
                  </a:outerShdw>
                </a:effectLst>
              </a:rPr>
              <a:t>2024 Year-End Financials</a:t>
            </a:r>
            <a:endParaRPr lang="en-US" dirty="0">
              <a:solidFill>
                <a:schemeClr val="accent3"/>
              </a:solidFill>
              <a:effectLst>
                <a:outerShdw blurRad="38100" dist="38100" dir="2700000" algn="tl">
                  <a:srgbClr val="000000">
                    <a:alpha val="43137"/>
                  </a:srgbClr>
                </a:outerShdw>
              </a:effectLst>
            </a:endParaRPr>
          </a:p>
        </p:txBody>
      </p:sp>
      <p:sp>
        <p:nvSpPr>
          <p:cNvPr id="4" name="Content Placeholder 3">
            <a:extLst>
              <a:ext uri="{FF2B5EF4-FFF2-40B4-BE49-F238E27FC236}">
                <a16:creationId xmlns:a16="http://schemas.microsoft.com/office/drawing/2014/main" id="{4932F176-0031-F1D9-5FF1-242F3EC1380C}"/>
              </a:ext>
            </a:extLst>
          </p:cNvPr>
          <p:cNvSpPr>
            <a:spLocks noGrp="1"/>
          </p:cNvSpPr>
          <p:nvPr>
            <p:ph idx="1"/>
          </p:nvPr>
        </p:nvSpPr>
        <p:spPr>
          <a:xfrm>
            <a:off x="621437" y="1610139"/>
            <a:ext cx="11295610" cy="4482548"/>
          </a:xfrm>
        </p:spPr>
        <p:txBody>
          <a:bodyPr/>
          <a:lstStyle/>
          <a:p>
            <a:endParaRPr lang="en-US" b="1" dirty="0"/>
          </a:p>
          <a:p>
            <a:endParaRPr lang="en-US" b="1" dirty="0"/>
          </a:p>
          <a:p>
            <a:r>
              <a:rPr lang="en-US" b="1" dirty="0">
                <a:effectLst>
                  <a:outerShdw blurRad="38100" dist="38100" dir="2700000" algn="tl">
                    <a:srgbClr val="000000">
                      <a:alpha val="43137"/>
                    </a:srgbClr>
                  </a:outerShdw>
                </a:effectLst>
              </a:rPr>
              <a:t>Total Revenue:  $772,608	(Budgeted $712,400)</a:t>
            </a:r>
          </a:p>
          <a:p>
            <a:r>
              <a:rPr lang="en-US" b="1" dirty="0">
                <a:effectLst>
                  <a:outerShdw blurRad="38100" dist="38100" dir="2700000" algn="tl">
                    <a:srgbClr val="000000">
                      <a:alpha val="43137"/>
                    </a:srgbClr>
                  </a:outerShdw>
                </a:effectLst>
              </a:rPr>
              <a:t>Total Expenses: $702,504	(Budgeted $640,300)</a:t>
            </a:r>
          </a:p>
          <a:p>
            <a:r>
              <a:rPr lang="en-US" b="1" dirty="0">
                <a:effectLst>
                  <a:outerShdw blurRad="38100" dist="38100" dir="2700000" algn="tl">
                    <a:srgbClr val="000000">
                      <a:alpha val="43137"/>
                    </a:srgbClr>
                  </a:outerShdw>
                </a:effectLst>
              </a:rPr>
              <a:t>Net Gain:            $  70,104	(vs. Budgeted Gain of $72,100)</a:t>
            </a:r>
          </a:p>
          <a:p>
            <a:endParaRPr lang="en-US" b="1" dirty="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rPr>
              <a:t>Total Net Assets on December 31, 2024:  $349,015</a:t>
            </a:r>
          </a:p>
        </p:txBody>
      </p:sp>
    </p:spTree>
    <p:extLst>
      <p:ext uri="{BB962C8B-B14F-4D97-AF65-F5344CB8AC3E}">
        <p14:creationId xmlns:p14="http://schemas.microsoft.com/office/powerpoint/2010/main" val="3482271210"/>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998323"/>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3429-9730-6E5C-1360-8B08A29632D6}"/>
              </a:ext>
            </a:extLst>
          </p:cNvPr>
          <p:cNvSpPr>
            <a:spLocks noGrp="1"/>
          </p:cNvSpPr>
          <p:nvPr>
            <p:ph type="title"/>
          </p:nvPr>
        </p:nvSpPr>
        <p:spPr/>
        <p:txBody>
          <a:bodyPr>
            <a:normAutofit/>
          </a:bodyPr>
          <a:lstStyle/>
          <a:p>
            <a:r>
              <a:rPr lang="en-US" sz="6000" i="1" dirty="0">
                <a:solidFill>
                  <a:schemeClr val="accent3"/>
                </a:solidFill>
                <a:effectLst>
                  <a:outerShdw blurRad="38100" dist="38100" dir="2700000" algn="tl">
                    <a:srgbClr val="000000">
                      <a:alpha val="43137"/>
                    </a:srgbClr>
                  </a:outerShdw>
                </a:effectLst>
              </a:rPr>
              <a:t>Clinical Trials </a:t>
            </a:r>
            <a:br>
              <a:rPr lang="en-US" sz="6000" dirty="0">
                <a:solidFill>
                  <a:schemeClr val="accent3"/>
                </a:solidFill>
                <a:effectLst>
                  <a:outerShdw blurRad="38100" dist="38100" dir="2700000" algn="tl">
                    <a:srgbClr val="000000">
                      <a:alpha val="43137"/>
                    </a:srgbClr>
                  </a:outerShdw>
                </a:effectLst>
              </a:rPr>
            </a:br>
            <a:r>
              <a:rPr lang="en-US" sz="6000" dirty="0">
                <a:solidFill>
                  <a:schemeClr val="accent3"/>
                </a:solidFill>
                <a:effectLst>
                  <a:outerShdw blurRad="38100" dist="38100" dir="2700000" algn="tl">
                    <a:srgbClr val="000000">
                      <a:alpha val="43137"/>
                    </a:srgbClr>
                  </a:outerShdw>
                </a:effectLst>
              </a:rPr>
              <a:t>Journal Report</a:t>
            </a:r>
          </a:p>
        </p:txBody>
      </p:sp>
    </p:spTree>
    <p:extLst>
      <p:ext uri="{BB962C8B-B14F-4D97-AF65-F5344CB8AC3E}">
        <p14:creationId xmlns:p14="http://schemas.microsoft.com/office/powerpoint/2010/main" val="1023135499"/>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E6C4E2-5D00-D3FF-27D8-15B6D7785FF0}"/>
              </a:ext>
            </a:extLst>
          </p:cNvPr>
          <p:cNvSpPr>
            <a:spLocks noGrp="1"/>
          </p:cNvSpPr>
          <p:nvPr>
            <p:ph type="title"/>
          </p:nvPr>
        </p:nvSpPr>
        <p:spPr/>
        <p:txBody>
          <a:bodyPr/>
          <a:lstStyle/>
          <a:p>
            <a:r>
              <a:rPr lang="en-US" dirty="0">
                <a:solidFill>
                  <a:schemeClr val="accent3"/>
                </a:solidFill>
                <a:effectLst>
                  <a:outerShdw blurRad="38100" dist="38100" dir="2700000" algn="tl">
                    <a:srgbClr val="000000">
                      <a:alpha val="43137"/>
                    </a:srgbClr>
                  </a:outerShdw>
                </a:effectLst>
              </a:rPr>
              <a:t>Aims and Scope</a:t>
            </a:r>
          </a:p>
        </p:txBody>
      </p:sp>
      <p:sp>
        <p:nvSpPr>
          <p:cNvPr id="4" name="Content Placeholder 3">
            <a:extLst>
              <a:ext uri="{FF2B5EF4-FFF2-40B4-BE49-F238E27FC236}">
                <a16:creationId xmlns:a16="http://schemas.microsoft.com/office/drawing/2014/main" id="{7CFDB608-51B3-6231-7586-9EE57071BFCD}"/>
              </a:ext>
            </a:extLst>
          </p:cNvPr>
          <p:cNvSpPr>
            <a:spLocks noGrp="1"/>
          </p:cNvSpPr>
          <p:nvPr>
            <p:ph idx="1"/>
          </p:nvPr>
        </p:nvSpPr>
        <p:spPr/>
        <p:txBody>
          <a:bodyPr/>
          <a:lstStyle/>
          <a:p>
            <a:pPr marL="0" indent="0" algn="just">
              <a:buNone/>
            </a:pPr>
            <a:r>
              <a:rPr lang="en-US" sz="2600" b="1" i="1" dirty="0">
                <a:solidFill>
                  <a:schemeClr val="bg1">
                    <a:lumMod val="75000"/>
                  </a:schemeClr>
                </a:solidFill>
                <a:effectLst>
                  <a:outerShdw blurRad="38100" dist="38100" dir="2700000" algn="tl">
                    <a:srgbClr val="000000">
                      <a:alpha val="43137"/>
                    </a:srgbClr>
                  </a:outerShdw>
                </a:effectLst>
                <a:latin typeface="Open Sans" panose="020B0606030504020204" pitchFamily="34" charset="0"/>
              </a:rPr>
              <a:t>Clinical Trials: Journal of the Society for Clinical Trials</a:t>
            </a:r>
            <a:r>
              <a:rPr lang="en-US" sz="2600" b="1" i="0" dirty="0">
                <a:solidFill>
                  <a:schemeClr val="bg1">
                    <a:lumMod val="75000"/>
                  </a:schemeClr>
                </a:solidFill>
                <a:effectLst>
                  <a:outerShdw blurRad="38100" dist="38100" dir="2700000" algn="tl">
                    <a:srgbClr val="000000">
                      <a:alpha val="43137"/>
                    </a:srgbClr>
                  </a:outerShdw>
                </a:effectLst>
                <a:latin typeface="Open Sans" panose="020B0606030504020204" pitchFamily="34" charset="0"/>
              </a:rPr>
              <a:t> </a:t>
            </a:r>
            <a:r>
              <a:rPr lang="en-US" sz="2600" b="1" i="0" dirty="0">
                <a:effectLst>
                  <a:outerShdw blurRad="38100" dist="38100" dir="2700000" algn="tl">
                    <a:srgbClr val="000000">
                      <a:alpha val="43137"/>
                    </a:srgbClr>
                  </a:outerShdw>
                </a:effectLst>
                <a:latin typeface="Open Sans" panose="020B0606030504020204" pitchFamily="34" charset="0"/>
              </a:rPr>
              <a:t>is an international peer reviewed scholarly journal that addresses topics of interest to individuals involved in the design and conduct of clinical trials. The primary aim is the dissemination of generalizable knowledge about the design, conduct, analysis, synthesis, history, ethics, regulation and clinical or policy impact of all types of clinical trials.</a:t>
            </a:r>
          </a:p>
          <a:p>
            <a:pPr algn="just"/>
            <a:endParaRPr lang="en-US" sz="2600" b="1" dirty="0">
              <a:effectLst>
                <a:outerShdw blurRad="38100" dist="38100" dir="2700000" algn="tl">
                  <a:srgbClr val="000000">
                    <a:alpha val="43137"/>
                  </a:srgbClr>
                </a:outerShdw>
              </a:effectLst>
              <a:latin typeface="Open Sans" panose="020B0606030504020204" pitchFamily="34" charset="0"/>
            </a:endParaRPr>
          </a:p>
          <a:p>
            <a:pPr marL="0" indent="0" algn="just">
              <a:buNone/>
            </a:pPr>
            <a:r>
              <a:rPr lang="en-US" sz="2600" b="1" dirty="0">
                <a:effectLst>
                  <a:outerShdw blurRad="38100" dist="38100" dir="2700000" algn="tl">
                    <a:srgbClr val="000000">
                      <a:alpha val="43137"/>
                    </a:srgbClr>
                  </a:outerShdw>
                </a:effectLst>
                <a:latin typeface="Open Sans" panose="020B0606030504020204" pitchFamily="34" charset="0"/>
              </a:rPr>
              <a:t>Note that t</a:t>
            </a:r>
            <a:r>
              <a:rPr lang="en-US" sz="2600" b="1" i="0" dirty="0">
                <a:effectLst>
                  <a:outerShdw blurRad="38100" dist="38100" dir="2700000" algn="tl">
                    <a:srgbClr val="000000">
                      <a:alpha val="43137"/>
                    </a:srgbClr>
                  </a:outerShdw>
                </a:effectLst>
                <a:latin typeface="Open Sans" panose="020B0606030504020204" pitchFamily="34" charset="0"/>
              </a:rPr>
              <a:t>he journal does not publish articles that essentially reproduce the protocol for an individual clinical trial. Articles that simply report the results of a completed clinical trial are also not considered.</a:t>
            </a:r>
          </a:p>
          <a:p>
            <a:endParaRPr lang="en-US" dirty="0"/>
          </a:p>
        </p:txBody>
      </p:sp>
    </p:spTree>
    <p:extLst>
      <p:ext uri="{BB962C8B-B14F-4D97-AF65-F5344CB8AC3E}">
        <p14:creationId xmlns:p14="http://schemas.microsoft.com/office/powerpoint/2010/main" val="122975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228E4-633B-4425-1C4A-7C4558874034}"/>
              </a:ext>
            </a:extLst>
          </p:cNvPr>
          <p:cNvSpPr>
            <a:spLocks noGrp="1"/>
          </p:cNvSpPr>
          <p:nvPr>
            <p:ph type="title"/>
          </p:nvPr>
        </p:nvSpPr>
        <p:spPr/>
        <p:txBody>
          <a:bodyPr/>
          <a:lstStyle/>
          <a:p>
            <a:r>
              <a:rPr lang="en-US" dirty="0">
                <a:solidFill>
                  <a:schemeClr val="accent3"/>
                </a:solidFill>
                <a:effectLst>
                  <a:outerShdw blurRad="38100" dist="38100" dir="2700000" algn="tl">
                    <a:srgbClr val="000000">
                      <a:alpha val="43137"/>
                    </a:srgbClr>
                  </a:outerShdw>
                </a:effectLst>
              </a:rPr>
              <a:t>Key 2024 Statistics</a:t>
            </a:r>
          </a:p>
        </p:txBody>
      </p:sp>
      <p:sp>
        <p:nvSpPr>
          <p:cNvPr id="3" name="Content Placeholder 2">
            <a:extLst>
              <a:ext uri="{FF2B5EF4-FFF2-40B4-BE49-F238E27FC236}">
                <a16:creationId xmlns:a16="http://schemas.microsoft.com/office/drawing/2014/main" id="{39B84EA1-9824-6244-2296-282BBA9464AB}"/>
              </a:ext>
            </a:extLst>
          </p:cNvPr>
          <p:cNvSpPr>
            <a:spLocks noGrp="1"/>
          </p:cNvSpPr>
          <p:nvPr>
            <p:ph idx="1"/>
          </p:nvPr>
        </p:nvSpPr>
        <p:spPr>
          <a:xfrm>
            <a:off x="3794760" y="1500810"/>
            <a:ext cx="7939407" cy="4482548"/>
          </a:xfrm>
        </p:spPr>
        <p:txBody>
          <a:bodyPr/>
          <a:lstStyle/>
          <a:p>
            <a:pPr marL="0" indent="0">
              <a:buNone/>
            </a:pPr>
            <a:r>
              <a:rPr lang="en-US" sz="2000" b="1" dirty="0">
                <a:effectLst>
                  <a:outerShdw blurRad="38100" dist="38100" dir="2700000" algn="tl">
                    <a:srgbClr val="000000">
                      <a:alpha val="43137"/>
                    </a:srgbClr>
                  </a:outerShdw>
                </a:effectLst>
              </a:rPr>
              <a:t>405 article submissions</a:t>
            </a:r>
          </a:p>
          <a:p>
            <a:pPr marL="0" indent="0">
              <a:buNone/>
            </a:pPr>
            <a:r>
              <a:rPr lang="en-US" sz="2000" b="1" dirty="0">
                <a:effectLst>
                  <a:outerShdw blurRad="38100" dist="38100" dir="2700000" algn="tl">
                    <a:srgbClr val="000000">
                      <a:alpha val="43137"/>
                    </a:srgbClr>
                  </a:outerShdw>
                </a:effectLst>
              </a:rPr>
              <a:t>Acceptance rate 22%</a:t>
            </a:r>
          </a:p>
          <a:p>
            <a:pPr marL="0" indent="0">
              <a:buNone/>
            </a:pPr>
            <a:r>
              <a:rPr lang="en-US" sz="2000" b="1" dirty="0">
                <a:effectLst>
                  <a:outerShdw blurRad="38100" dist="38100" dir="2700000" algn="tl">
                    <a:srgbClr val="000000">
                      <a:alpha val="43137"/>
                    </a:srgbClr>
                  </a:outerShdw>
                </a:effectLst>
              </a:rPr>
              <a:t>Average time to 1</a:t>
            </a:r>
            <a:r>
              <a:rPr lang="en-US" sz="2000" b="1" baseline="30000" dirty="0">
                <a:effectLst>
                  <a:outerShdw blurRad="38100" dist="38100" dir="2700000" algn="tl">
                    <a:srgbClr val="000000">
                      <a:alpha val="43137"/>
                    </a:srgbClr>
                  </a:outerShdw>
                </a:effectLst>
              </a:rPr>
              <a:t>st</a:t>
            </a:r>
            <a:r>
              <a:rPr lang="en-US" sz="2000" b="1" dirty="0">
                <a:effectLst>
                  <a:outerShdw blurRad="38100" dist="38100" dir="2700000" algn="tl">
                    <a:srgbClr val="000000">
                      <a:alpha val="43137"/>
                    </a:srgbClr>
                  </a:outerShdw>
                </a:effectLst>
              </a:rPr>
              <a:t> decision 34 days</a:t>
            </a:r>
          </a:p>
          <a:p>
            <a:pPr marL="0" indent="0">
              <a:buNone/>
            </a:pPr>
            <a:r>
              <a:rPr lang="en-US" sz="2000" b="1" dirty="0">
                <a:effectLst>
                  <a:outerShdw blurRad="38100" dist="38100" dir="2700000" algn="tl">
                    <a:srgbClr val="000000">
                      <a:alpha val="43137"/>
                    </a:srgbClr>
                  </a:outerShdw>
                </a:effectLst>
              </a:rPr>
              <a:t>Current Impact Factor 2.2</a:t>
            </a:r>
          </a:p>
          <a:p>
            <a:pPr marL="0" indent="0">
              <a:buNone/>
            </a:pPr>
            <a:r>
              <a:rPr lang="en-US" sz="2000" b="1" dirty="0">
                <a:solidFill>
                  <a:schemeClr val="accent2"/>
                </a:solidFill>
                <a:effectLst>
                  <a:outerShdw blurRad="38100" dist="38100" dir="2700000" algn="tl">
                    <a:srgbClr val="000000">
                      <a:alpha val="43137"/>
                    </a:srgbClr>
                  </a:outerShdw>
                </a:effectLst>
              </a:rPr>
              <a:t>Source of published articles</a:t>
            </a:r>
          </a:p>
          <a:p>
            <a:pPr marL="457200" lvl="1" indent="0">
              <a:buNone/>
            </a:pPr>
            <a:r>
              <a:rPr lang="en-US" sz="2000" b="1" dirty="0">
                <a:solidFill>
                  <a:schemeClr val="accent2"/>
                </a:solidFill>
                <a:effectLst>
                  <a:outerShdw blurRad="38100" dist="38100" dir="2700000" algn="tl">
                    <a:srgbClr val="000000">
                      <a:alpha val="43137"/>
                    </a:srgbClr>
                  </a:outerShdw>
                </a:effectLst>
              </a:rPr>
              <a:t>USA			64%</a:t>
            </a:r>
          </a:p>
          <a:p>
            <a:pPr marL="457200" lvl="1" indent="0">
              <a:buNone/>
            </a:pPr>
            <a:r>
              <a:rPr lang="en-US" sz="2000" b="1" dirty="0">
                <a:solidFill>
                  <a:schemeClr val="accent2"/>
                </a:solidFill>
                <a:effectLst>
                  <a:outerShdw blurRad="38100" dist="38100" dir="2700000" algn="tl">
                    <a:srgbClr val="000000">
                      <a:alpha val="43137"/>
                    </a:srgbClr>
                  </a:outerShdw>
                </a:effectLst>
              </a:rPr>
              <a:t>UK				11%</a:t>
            </a:r>
          </a:p>
          <a:p>
            <a:pPr marL="457200" lvl="1" indent="0">
              <a:buNone/>
            </a:pPr>
            <a:r>
              <a:rPr lang="en-US" sz="2000" b="1" dirty="0">
                <a:solidFill>
                  <a:schemeClr val="accent2"/>
                </a:solidFill>
                <a:effectLst>
                  <a:outerShdw blurRad="38100" dist="38100" dir="2700000" algn="tl">
                    <a:srgbClr val="000000">
                      <a:alpha val="43137"/>
                    </a:srgbClr>
                  </a:outerShdw>
                </a:effectLst>
              </a:rPr>
              <a:t>Europe (excluding UK)	8%</a:t>
            </a:r>
          </a:p>
          <a:p>
            <a:pPr marL="457200" lvl="1" indent="0">
              <a:buNone/>
            </a:pPr>
            <a:r>
              <a:rPr lang="en-US" sz="2000" b="1" dirty="0">
                <a:solidFill>
                  <a:schemeClr val="accent2"/>
                </a:solidFill>
                <a:effectLst>
                  <a:outerShdw blurRad="38100" dist="38100" dir="2700000" algn="tl">
                    <a:srgbClr val="000000">
                      <a:alpha val="43137"/>
                    </a:srgbClr>
                  </a:outerShdw>
                </a:effectLst>
              </a:rPr>
              <a:t>Canada			8%</a:t>
            </a:r>
          </a:p>
          <a:p>
            <a:pPr marL="457200" lvl="1" indent="0">
              <a:buNone/>
            </a:pPr>
            <a:r>
              <a:rPr lang="en-US" sz="2000" b="1" dirty="0">
                <a:solidFill>
                  <a:schemeClr val="accent2"/>
                </a:solidFill>
                <a:effectLst>
                  <a:outerShdw blurRad="38100" dist="38100" dir="2700000" algn="tl">
                    <a:srgbClr val="000000">
                      <a:alpha val="43137"/>
                    </a:srgbClr>
                  </a:outerShdw>
                </a:effectLst>
              </a:rPr>
              <a:t>Australia/ New Zealand	4%</a:t>
            </a:r>
          </a:p>
          <a:p>
            <a:pPr marL="457200" lvl="1" indent="0">
              <a:buNone/>
            </a:pPr>
            <a:r>
              <a:rPr lang="en-US" sz="2000" b="1" dirty="0">
                <a:solidFill>
                  <a:schemeClr val="accent2"/>
                </a:solidFill>
                <a:effectLst>
                  <a:outerShdw blurRad="38100" dist="38100" dir="2700000" algn="tl">
                    <a:srgbClr val="000000">
                      <a:alpha val="43137"/>
                    </a:srgbClr>
                  </a:outerShdw>
                </a:effectLst>
              </a:rPr>
              <a:t>South America		2%</a:t>
            </a:r>
          </a:p>
          <a:p>
            <a:pPr marL="457200" lvl="1" indent="0">
              <a:buNone/>
            </a:pPr>
            <a:r>
              <a:rPr lang="en-US" sz="2000" b="1" dirty="0">
                <a:solidFill>
                  <a:schemeClr val="accent2"/>
                </a:solidFill>
                <a:effectLst>
                  <a:outerShdw blurRad="38100" dist="38100" dir="2700000" algn="tl">
                    <a:srgbClr val="000000">
                      <a:alpha val="43137"/>
                    </a:srgbClr>
                  </a:outerShdw>
                </a:effectLst>
              </a:rPr>
              <a:t>Asia (Japan)		1%</a:t>
            </a:r>
          </a:p>
          <a:p>
            <a:pPr marL="457200" lvl="1" indent="0">
              <a:buNone/>
            </a:pPr>
            <a:r>
              <a:rPr lang="en-US" sz="2000" b="1" dirty="0">
                <a:solidFill>
                  <a:schemeClr val="accent2"/>
                </a:solidFill>
                <a:effectLst>
                  <a:outerShdw blurRad="38100" dist="38100" dir="2700000" algn="tl">
                    <a:srgbClr val="000000">
                      <a:alpha val="43137"/>
                    </a:srgbClr>
                  </a:outerShdw>
                </a:effectLst>
              </a:rPr>
              <a:t>Africa (Uganda)		1%</a:t>
            </a:r>
            <a:endParaRPr lang="en-US" sz="2200" dirty="0">
              <a:solidFill>
                <a:schemeClr val="accent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58936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A64553-795B-E5F4-8256-322080243150}"/>
              </a:ext>
            </a:extLst>
          </p:cNvPr>
          <p:cNvSpPr>
            <a:spLocks noGrp="1"/>
          </p:cNvSpPr>
          <p:nvPr>
            <p:ph idx="1"/>
          </p:nvPr>
        </p:nvSpPr>
        <p:spPr>
          <a:xfrm>
            <a:off x="274320" y="284259"/>
            <a:ext cx="11642727" cy="4482548"/>
          </a:xfrm>
        </p:spPr>
        <p:txBody>
          <a:bodyPr/>
          <a:lstStyle/>
          <a:p>
            <a:pPr marL="0" indent="0" algn="ctr">
              <a:buNone/>
            </a:pPr>
            <a:r>
              <a:rPr lang="en-US" sz="2400" b="1" dirty="0">
                <a:effectLst>
                  <a:outerShdw blurRad="38100" dist="38100" dir="2700000" algn="tl">
                    <a:srgbClr val="000000">
                      <a:alpha val="43137"/>
                    </a:srgbClr>
                  </a:outerShdw>
                </a:effectLst>
              </a:rPr>
              <a:t>Editorial Office – Memorial Sloan Kettering Cancer Center</a:t>
            </a:r>
          </a:p>
          <a:p>
            <a:pPr marL="457200" lvl="1" indent="0" algn="ctr">
              <a:buNone/>
            </a:pPr>
            <a:r>
              <a:rPr lang="en-US" b="1" dirty="0">
                <a:effectLst>
                  <a:outerShdw blurRad="38100" dist="38100" dir="2700000" algn="tl">
                    <a:srgbClr val="000000">
                      <a:alpha val="43137"/>
                    </a:srgbClr>
                  </a:outerShdw>
                </a:effectLst>
              </a:rPr>
              <a:t>Colin Begg – Editor</a:t>
            </a:r>
          </a:p>
          <a:p>
            <a:pPr marL="457200" lvl="1" indent="0" algn="ctr">
              <a:buNone/>
            </a:pPr>
            <a:r>
              <a:rPr lang="en-US" b="1" dirty="0">
                <a:effectLst>
                  <a:outerShdw blurRad="38100" dist="38100" dir="2700000" algn="tl">
                    <a:srgbClr val="000000">
                      <a:alpha val="43137"/>
                    </a:srgbClr>
                  </a:outerShdw>
                </a:effectLst>
              </a:rPr>
              <a:t>Katherine Cheung – Assistant Editor</a:t>
            </a:r>
          </a:p>
          <a:p>
            <a:pPr lvl="1" algn="ctr"/>
            <a:endParaRPr lang="en-US" sz="2000" b="1" dirty="0">
              <a:solidFill>
                <a:srgbClr val="00B050"/>
              </a:solidFill>
            </a:endParaRPr>
          </a:p>
          <a:p>
            <a:pPr marL="0" indent="0" algn="ctr">
              <a:buNone/>
            </a:pPr>
            <a:r>
              <a:rPr lang="en-US" sz="2000" b="1" dirty="0">
                <a:solidFill>
                  <a:schemeClr val="accent2"/>
                </a:solidFill>
                <a:effectLst>
                  <a:outerShdw blurRad="38100" dist="38100" dir="2700000" algn="tl">
                    <a:srgbClr val="000000">
                      <a:alpha val="43137"/>
                    </a:srgbClr>
                  </a:outerShdw>
                </a:effectLst>
              </a:rPr>
              <a:t>Deputy Editor Team</a:t>
            </a:r>
          </a:p>
          <a:p>
            <a:pPr marL="457200" lvl="1" indent="0">
              <a:buNone/>
            </a:pPr>
            <a:r>
              <a:rPr lang="en-US" sz="2000" b="1" dirty="0">
                <a:solidFill>
                  <a:schemeClr val="accent2"/>
                </a:solidFill>
                <a:effectLst>
                  <a:outerShdw blurRad="38100" dist="38100" dir="2700000" algn="tl">
                    <a:srgbClr val="000000">
                      <a:alpha val="43137"/>
                    </a:srgbClr>
                  </a:outerShdw>
                </a:effectLst>
              </a:rPr>
              <a:t>				Jonathan Cook		UK	</a:t>
            </a:r>
          </a:p>
          <a:p>
            <a:pPr marL="457200" lvl="1" indent="0">
              <a:buNone/>
            </a:pPr>
            <a:r>
              <a:rPr lang="en-US" sz="2000" b="1" dirty="0">
                <a:solidFill>
                  <a:schemeClr val="accent2"/>
                </a:solidFill>
                <a:effectLst>
                  <a:outerShdw blurRad="38100" dist="38100" dir="2700000" algn="tl">
                    <a:srgbClr val="000000">
                      <a:alpha val="43137"/>
                    </a:srgbClr>
                  </a:outerShdw>
                </a:effectLst>
              </a:rPr>
              <a:t>				Mithat Gonen			USA</a:t>
            </a:r>
          </a:p>
          <a:p>
            <a:pPr marL="457200" lvl="1" indent="0">
              <a:buNone/>
            </a:pPr>
            <a:r>
              <a:rPr lang="en-US" sz="2000" b="1" dirty="0">
                <a:solidFill>
                  <a:schemeClr val="accent2"/>
                </a:solidFill>
                <a:effectLst>
                  <a:outerShdw blurRad="38100" dist="38100" dir="2700000" algn="tl">
                    <a:srgbClr val="000000">
                      <a:alpha val="43137"/>
                    </a:srgbClr>
                  </a:outerShdw>
                </a:effectLst>
              </a:rPr>
              <a:t>				Dan </a:t>
            </a:r>
            <a:r>
              <a:rPr lang="en-US" sz="2000" b="1" dirty="0" err="1">
                <a:solidFill>
                  <a:schemeClr val="accent2"/>
                </a:solidFill>
                <a:effectLst>
                  <a:outerShdw blurRad="38100" dist="38100" dir="2700000" algn="tl">
                    <a:srgbClr val="000000">
                      <a:alpha val="43137"/>
                    </a:srgbClr>
                  </a:outerShdw>
                </a:effectLst>
              </a:rPr>
              <a:t>Heitjan</a:t>
            </a:r>
            <a:r>
              <a:rPr lang="en-US" sz="2000" b="1" dirty="0">
                <a:solidFill>
                  <a:schemeClr val="accent2"/>
                </a:solidFill>
                <a:effectLst>
                  <a:outerShdw blurRad="38100" dist="38100" dir="2700000" algn="tl">
                    <a:srgbClr val="000000">
                      <a:alpha val="43137"/>
                    </a:srgbClr>
                  </a:outerShdw>
                </a:effectLst>
              </a:rPr>
              <a:t>			USA</a:t>
            </a:r>
          </a:p>
          <a:p>
            <a:pPr marL="457200" lvl="1" indent="0">
              <a:buNone/>
            </a:pPr>
            <a:r>
              <a:rPr lang="en-US" sz="2000" b="1" dirty="0">
                <a:solidFill>
                  <a:schemeClr val="accent2"/>
                </a:solidFill>
                <a:effectLst>
                  <a:outerShdw blurRad="38100" dist="38100" dir="2700000" algn="tl">
                    <a:srgbClr val="000000">
                      <a:alpha val="43137"/>
                    </a:srgbClr>
                  </a:outerShdw>
                </a:effectLst>
              </a:rPr>
              <a:t>				Jonathan Kimmelman	Canada</a:t>
            </a:r>
          </a:p>
          <a:p>
            <a:pPr marL="457200" lvl="1" indent="0">
              <a:buNone/>
            </a:pPr>
            <a:r>
              <a:rPr lang="en-US" sz="2000" b="1" dirty="0">
                <a:solidFill>
                  <a:schemeClr val="accent2"/>
                </a:solidFill>
                <a:effectLst>
                  <a:outerShdw blurRad="38100" dist="38100" dir="2700000" algn="tl">
                    <a:srgbClr val="000000">
                      <a:alpha val="43137"/>
                    </a:srgbClr>
                  </a:outerShdw>
                </a:effectLst>
              </a:rPr>
              <a:t>				Ed Korn 			USA</a:t>
            </a:r>
          </a:p>
          <a:p>
            <a:pPr marL="457200" lvl="1" indent="0">
              <a:buNone/>
            </a:pPr>
            <a:r>
              <a:rPr lang="en-US" sz="2000" b="1" dirty="0">
                <a:solidFill>
                  <a:schemeClr val="accent2"/>
                </a:solidFill>
                <a:effectLst>
                  <a:outerShdw blurRad="38100" dist="38100" dir="2700000" algn="tl">
                    <a:srgbClr val="000000">
                      <a:alpha val="43137"/>
                    </a:srgbClr>
                  </a:outerShdw>
                </a:effectLst>
              </a:rPr>
              <a:t>				Athene Lane			UK</a:t>
            </a:r>
          </a:p>
          <a:p>
            <a:pPr marL="457200" lvl="1" indent="0">
              <a:buNone/>
            </a:pPr>
            <a:r>
              <a:rPr lang="en-US" sz="2000" b="1" dirty="0">
                <a:solidFill>
                  <a:schemeClr val="accent2"/>
                </a:solidFill>
                <a:effectLst>
                  <a:outerShdw blurRad="38100" dist="38100" dir="2700000" algn="tl">
                    <a:srgbClr val="000000">
                      <a:alpha val="43137"/>
                    </a:srgbClr>
                  </a:outerShdw>
                </a:effectLst>
              </a:rPr>
              <a:t>				Monica Taljaard		Canada</a:t>
            </a:r>
          </a:p>
          <a:p>
            <a:pPr lvl="1" algn="ctr"/>
            <a:endParaRPr lang="en-US" sz="2000" dirty="0"/>
          </a:p>
          <a:p>
            <a:pPr marL="0" indent="0" algn="ctr">
              <a:buNone/>
            </a:pPr>
            <a:r>
              <a:rPr lang="en-US" sz="1800" b="1" dirty="0">
                <a:solidFill>
                  <a:schemeClr val="accent3"/>
                </a:solidFill>
              </a:rPr>
              <a:t>Associate Editors</a:t>
            </a:r>
          </a:p>
          <a:p>
            <a:pPr marL="457200" lvl="1" indent="0" algn="ctr">
              <a:buNone/>
            </a:pPr>
            <a:r>
              <a:rPr lang="en-US" sz="1800" b="1" dirty="0">
                <a:solidFill>
                  <a:schemeClr val="accent3"/>
                </a:solidFill>
              </a:rPr>
              <a:t>Currently there are 64</a:t>
            </a:r>
          </a:p>
          <a:p>
            <a:pPr marL="457200" lvl="1" indent="0" algn="ctr">
              <a:buNone/>
            </a:pPr>
            <a:r>
              <a:rPr lang="en-US" sz="1800" b="1" dirty="0">
                <a:solidFill>
                  <a:schemeClr val="accent3"/>
                </a:solidFill>
              </a:rPr>
              <a:t>46 from USA; 11 from UK; 3 from Canada; 2from Australia; 1 from Holland; 1 from Belgium</a:t>
            </a:r>
          </a:p>
          <a:p>
            <a:endParaRPr lang="en-US" dirty="0"/>
          </a:p>
        </p:txBody>
      </p:sp>
    </p:spTree>
    <p:extLst>
      <p:ext uri="{BB962C8B-B14F-4D97-AF65-F5344CB8AC3E}">
        <p14:creationId xmlns:p14="http://schemas.microsoft.com/office/powerpoint/2010/main" val="2178670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776757"/>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830A7-B74C-45F4-19FD-059F3FF358A0}"/>
              </a:ext>
            </a:extLst>
          </p:cNvPr>
          <p:cNvSpPr>
            <a:spLocks noGrp="1"/>
          </p:cNvSpPr>
          <p:nvPr>
            <p:ph type="title"/>
          </p:nvPr>
        </p:nvSpPr>
        <p:spPr/>
        <p:txBody>
          <a:bodyPr>
            <a:normAutofit/>
          </a:bodyPr>
          <a:lstStyle/>
          <a:p>
            <a:r>
              <a:rPr lang="en-US" sz="6000" dirty="0">
                <a:solidFill>
                  <a:schemeClr val="accent3"/>
                </a:solidFill>
                <a:effectLst>
                  <a:outerShdw blurRad="38100" dist="38100" dir="2700000" algn="tl">
                    <a:srgbClr val="000000">
                      <a:alpha val="43137"/>
                    </a:srgbClr>
                  </a:outerShdw>
                </a:effectLst>
              </a:rPr>
              <a:t>Open Discussion/Q&amp;A</a:t>
            </a:r>
          </a:p>
        </p:txBody>
      </p:sp>
    </p:spTree>
    <p:extLst>
      <p:ext uri="{BB962C8B-B14F-4D97-AF65-F5344CB8AC3E}">
        <p14:creationId xmlns:p14="http://schemas.microsoft.com/office/powerpoint/2010/main" val="52689142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5566EA-EA10-37E5-26AF-4573D5B686AA}"/>
              </a:ext>
            </a:extLst>
          </p:cNvPr>
          <p:cNvSpPr>
            <a:spLocks noGrp="1"/>
          </p:cNvSpPr>
          <p:nvPr>
            <p:ph type="title"/>
          </p:nvPr>
        </p:nvSpPr>
        <p:spPr/>
        <p:txBody>
          <a:bodyPr/>
          <a:lstStyle/>
          <a:p>
            <a:r>
              <a:rPr lang="en-US" dirty="0">
                <a:solidFill>
                  <a:schemeClr val="accent3"/>
                </a:solidFill>
                <a:effectLst>
                  <a:outerShdw blurRad="38100" dist="38100" dir="2700000" algn="tl">
                    <a:srgbClr val="000000">
                      <a:alpha val="43137"/>
                    </a:srgbClr>
                  </a:outerShdw>
                </a:effectLst>
              </a:rPr>
              <a:t>Approval of 2024 </a:t>
            </a:r>
            <a:br>
              <a:rPr lang="en-US" dirty="0">
                <a:solidFill>
                  <a:schemeClr val="accent3"/>
                </a:solidFill>
                <a:effectLst>
                  <a:outerShdw blurRad="38100" dist="38100" dir="2700000" algn="tl">
                    <a:srgbClr val="000000">
                      <a:alpha val="43137"/>
                    </a:srgbClr>
                  </a:outerShdw>
                </a:effectLst>
              </a:rPr>
            </a:br>
            <a:r>
              <a:rPr lang="en-US" dirty="0">
                <a:solidFill>
                  <a:schemeClr val="accent3"/>
                </a:solidFill>
                <a:effectLst>
                  <a:outerShdw blurRad="38100" dist="38100" dir="2700000" algn="tl">
                    <a:srgbClr val="000000">
                      <a:alpha val="43137"/>
                    </a:srgbClr>
                  </a:outerShdw>
                </a:effectLst>
              </a:rPr>
              <a:t>Business Meeting Minutes</a:t>
            </a:r>
          </a:p>
        </p:txBody>
      </p:sp>
    </p:spTree>
    <p:extLst>
      <p:ext uri="{BB962C8B-B14F-4D97-AF65-F5344CB8AC3E}">
        <p14:creationId xmlns:p14="http://schemas.microsoft.com/office/powerpoint/2010/main" val="1862270846"/>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CE0B4-3ACD-B6A2-C54B-31A97266249F}"/>
            </a:ext>
          </a:extLst>
        </p:cNvPr>
        <p:cNvGrpSpPr/>
        <p:nvPr/>
      </p:nvGrpSpPr>
      <p:grpSpPr>
        <a:xfrm>
          <a:off x="0" y="0"/>
          <a:ext cx="0" cy="0"/>
          <a:chOff x="0" y="0"/>
          <a:chExt cx="0" cy="0"/>
        </a:xfrm>
      </p:grpSpPr>
    </p:spTree>
    <p:extLst>
      <p:ext uri="{BB962C8B-B14F-4D97-AF65-F5344CB8AC3E}">
        <p14:creationId xmlns:p14="http://schemas.microsoft.com/office/powerpoint/2010/main" val="3774767455"/>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DA5CC-3289-88F4-937E-4B842A115D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72FCB9-8B06-5C34-0E79-F9CE4199300B}"/>
              </a:ext>
            </a:extLst>
          </p:cNvPr>
          <p:cNvSpPr>
            <a:spLocks noGrp="1"/>
          </p:cNvSpPr>
          <p:nvPr>
            <p:ph type="title"/>
          </p:nvPr>
        </p:nvSpPr>
        <p:spPr/>
        <p:txBody>
          <a:bodyPr>
            <a:normAutofit/>
          </a:bodyPr>
          <a:lstStyle/>
          <a:p>
            <a:r>
              <a:rPr lang="en-US" sz="6000" dirty="0">
                <a:solidFill>
                  <a:schemeClr val="accent3"/>
                </a:solidFill>
                <a:effectLst>
                  <a:outerShdw blurRad="38100" dist="38100" dir="2700000" algn="tl">
                    <a:srgbClr val="000000">
                      <a:alpha val="43137"/>
                    </a:srgbClr>
                  </a:outerShdw>
                </a:effectLst>
              </a:rPr>
              <a:t>Communications </a:t>
            </a:r>
            <a:br>
              <a:rPr lang="en-US" sz="6000" dirty="0">
                <a:solidFill>
                  <a:schemeClr val="accent3"/>
                </a:solidFill>
                <a:effectLst>
                  <a:outerShdw blurRad="38100" dist="38100" dir="2700000" algn="tl">
                    <a:srgbClr val="000000">
                      <a:alpha val="43137"/>
                    </a:srgbClr>
                  </a:outerShdw>
                </a:effectLst>
              </a:rPr>
            </a:br>
            <a:r>
              <a:rPr lang="en-US" sz="6000" dirty="0">
                <a:solidFill>
                  <a:schemeClr val="accent3"/>
                </a:solidFill>
                <a:effectLst>
                  <a:outerShdw blurRad="38100" dist="38100" dir="2700000" algn="tl">
                    <a:srgbClr val="000000">
                      <a:alpha val="43137"/>
                    </a:srgbClr>
                  </a:outerShdw>
                </a:effectLst>
              </a:rPr>
              <a:t>Committee Report</a:t>
            </a:r>
          </a:p>
        </p:txBody>
      </p:sp>
    </p:spTree>
    <p:extLst>
      <p:ext uri="{BB962C8B-B14F-4D97-AF65-F5344CB8AC3E}">
        <p14:creationId xmlns:p14="http://schemas.microsoft.com/office/powerpoint/2010/main" val="2697513414"/>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82E9D2-E1F7-0351-17DA-CEECF96B9117}"/>
              </a:ext>
            </a:extLst>
          </p:cNvPr>
          <p:cNvSpPr>
            <a:spLocks noGrp="1"/>
          </p:cNvSpPr>
          <p:nvPr>
            <p:ph type="title"/>
          </p:nvPr>
        </p:nvSpPr>
        <p:spPr/>
        <p:txBody>
          <a:bodyPr/>
          <a:lstStyle/>
          <a:p>
            <a:r>
              <a:rPr lang="en-US" sz="3600" dirty="0">
                <a:solidFill>
                  <a:schemeClr val="accent3"/>
                </a:solidFill>
                <a:effectLst>
                  <a:outerShdw blurRad="38100" dist="38100" dir="2700000" algn="tl">
                    <a:srgbClr val="000000">
                      <a:alpha val="43137"/>
                    </a:srgbClr>
                  </a:outerShdw>
                </a:effectLst>
              </a:rPr>
              <a:t>SCT Communications Committee Update </a:t>
            </a:r>
            <a:br>
              <a:rPr lang="en-US" sz="3600" dirty="0">
                <a:solidFill>
                  <a:schemeClr val="accent3"/>
                </a:solidFill>
                <a:effectLst>
                  <a:outerShdw blurRad="38100" dist="38100" dir="2700000" algn="tl">
                    <a:srgbClr val="000000">
                      <a:alpha val="43137"/>
                    </a:srgbClr>
                  </a:outerShdw>
                </a:effectLst>
              </a:rPr>
            </a:br>
            <a:r>
              <a:rPr lang="en-US" sz="3600" dirty="0">
                <a:solidFill>
                  <a:schemeClr val="accent3"/>
                </a:solidFill>
                <a:effectLst>
                  <a:outerShdw blurRad="38100" dist="38100" dir="2700000" algn="tl">
                    <a:srgbClr val="000000">
                      <a:alpha val="43137"/>
                    </a:srgbClr>
                  </a:outerShdw>
                </a:effectLst>
              </a:rPr>
              <a:t>(2024-2025)</a:t>
            </a:r>
          </a:p>
        </p:txBody>
      </p:sp>
      <p:sp>
        <p:nvSpPr>
          <p:cNvPr id="4" name="Content Placeholder 3">
            <a:extLst>
              <a:ext uri="{FF2B5EF4-FFF2-40B4-BE49-F238E27FC236}">
                <a16:creationId xmlns:a16="http://schemas.microsoft.com/office/drawing/2014/main" id="{488C19CB-34CE-04E8-6ED0-9469ACC2E860}"/>
              </a:ext>
            </a:extLst>
          </p:cNvPr>
          <p:cNvSpPr>
            <a:spLocks noGrp="1"/>
          </p:cNvSpPr>
          <p:nvPr>
            <p:ph idx="1"/>
          </p:nvPr>
        </p:nvSpPr>
        <p:spPr/>
        <p:txBody>
          <a:bodyPr/>
          <a:lstStyle/>
          <a:p>
            <a:r>
              <a:rPr lang="en-US" sz="1800" dirty="0"/>
              <a:t>Presented by I-Hsin Lin, PhD, Memorial Sloan Kettering Cancer Center</a:t>
            </a:r>
          </a:p>
          <a:p>
            <a:pPr marL="0" indent="0">
              <a:buNone/>
            </a:pPr>
            <a:r>
              <a:rPr lang="en-US" sz="1800" b="1" dirty="0"/>
              <a:t>Key Accomplishments</a:t>
            </a:r>
          </a:p>
          <a:p>
            <a:pPr marL="514350" indent="-514350">
              <a:buAutoNum type="arabicPeriod"/>
            </a:pPr>
            <a:r>
              <a:rPr lang="en-US" sz="1800" b="1" dirty="0"/>
              <a:t>Newsletter Working Group</a:t>
            </a:r>
          </a:p>
          <a:p>
            <a:pPr lvl="1"/>
            <a:r>
              <a:rPr lang="en-US" sz="1600" dirty="0"/>
              <a:t>Educational Contents Contributed by Invited Experts, </a:t>
            </a:r>
            <a:r>
              <a:rPr lang="en-US" sz="1600" i="1" dirty="0"/>
              <a:t>Clinical Trials</a:t>
            </a:r>
            <a:r>
              <a:rPr lang="en-US" sz="1600" dirty="0"/>
              <a:t> Highlights, Membership Spotlight</a:t>
            </a:r>
          </a:p>
          <a:p>
            <a:pPr marL="514350" indent="-514350">
              <a:buAutoNum type="arabicPeriod"/>
            </a:pPr>
            <a:r>
              <a:rPr lang="en-US" sz="1800" b="1" dirty="0"/>
              <a:t>LinkedIn Working Group</a:t>
            </a:r>
          </a:p>
          <a:p>
            <a:pPr lvl="1"/>
            <a:r>
              <a:rPr lang="en-US" sz="1600" dirty="0"/>
              <a:t>New Public </a:t>
            </a:r>
            <a:r>
              <a:rPr lang="en-US" sz="1600" b="1" dirty="0">
                <a:solidFill>
                  <a:schemeClr val="accent2"/>
                </a:solidFill>
              </a:rPr>
              <a:t>SCT LinkedIn Company Page </a:t>
            </a:r>
            <a:r>
              <a:rPr lang="en-US" sz="1600" dirty="0"/>
              <a:t>– </a:t>
            </a:r>
            <a:r>
              <a:rPr lang="en-US" sz="1600" dirty="0">
                <a:solidFill>
                  <a:schemeClr val="bg1">
                    <a:lumMod val="90000"/>
                  </a:schemeClr>
                </a:solidFill>
              </a:rPr>
              <a:t>SCT Webinar Attendance (200%)</a:t>
            </a:r>
          </a:p>
          <a:p>
            <a:pPr lvl="1" algn="just"/>
            <a:r>
              <a:rPr lang="en-US" sz="1600" dirty="0"/>
              <a:t>Embedded Live LinkedIn Feed on SCT Website via </a:t>
            </a:r>
            <a:r>
              <a:rPr lang="en-US" sz="1600" i="1" dirty="0"/>
              <a:t>Juicer</a:t>
            </a:r>
          </a:p>
          <a:p>
            <a:pPr lvl="1" algn="just"/>
            <a:r>
              <a:rPr lang="en-US" sz="1600" dirty="0"/>
              <a:t>Featured </a:t>
            </a:r>
            <a:r>
              <a:rPr lang="en-US" sz="1600" i="1" dirty="0"/>
              <a:t>Clinical Trials </a:t>
            </a:r>
            <a:r>
              <a:rPr lang="en-US" sz="1600" dirty="0"/>
              <a:t>Journal Articles</a:t>
            </a:r>
          </a:p>
          <a:p>
            <a:pPr lvl="1" algn="just"/>
            <a:r>
              <a:rPr lang="en-US" sz="1600" dirty="0"/>
              <a:t>Integrated Canva for Content Creation</a:t>
            </a:r>
          </a:p>
          <a:p>
            <a:pPr marL="457200" indent="-457200" algn="just">
              <a:buFont typeface="+mj-lt"/>
              <a:buAutoNum type="arabicPeriod"/>
            </a:pPr>
            <a:r>
              <a:rPr lang="en-US" sz="1800" b="1" dirty="0"/>
              <a:t>Cross Promotion Strategies across SCT Committees &amp; Global Partners</a:t>
            </a:r>
          </a:p>
          <a:p>
            <a:pPr marL="457200" indent="-457200" algn="just">
              <a:buFont typeface="+mj-lt"/>
              <a:buAutoNum type="arabicPeriod"/>
            </a:pPr>
            <a:r>
              <a:rPr lang="en-US" sz="1800" b="1" dirty="0"/>
              <a:t>Social Media Ambassador Program</a:t>
            </a:r>
          </a:p>
          <a:p>
            <a:pPr marL="457200" indent="-457200" algn="just">
              <a:buFont typeface="+mj-lt"/>
              <a:buAutoNum type="arabicPeriod"/>
            </a:pPr>
            <a:r>
              <a:rPr lang="en-US" sz="1800" b="1" dirty="0"/>
              <a:t>Executive Committee Approved Guidelines and List of Organizations</a:t>
            </a:r>
            <a:r>
              <a:rPr lang="en-US" sz="1800" dirty="0"/>
              <a:t> – Efficient Inclusion &amp; Sustainability</a:t>
            </a:r>
          </a:p>
        </p:txBody>
      </p:sp>
    </p:spTree>
    <p:extLst>
      <p:ext uri="{BB962C8B-B14F-4D97-AF65-F5344CB8AC3E}">
        <p14:creationId xmlns:p14="http://schemas.microsoft.com/office/powerpoint/2010/main" val="303173733"/>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50206E-015B-9762-C7A0-4E76B376E6EB}"/>
              </a:ext>
            </a:extLst>
          </p:cNvPr>
          <p:cNvSpPr>
            <a:spLocks noGrp="1"/>
          </p:cNvSpPr>
          <p:nvPr>
            <p:ph type="title"/>
          </p:nvPr>
        </p:nvSpPr>
        <p:spPr>
          <a:xfrm>
            <a:off x="274320" y="18256"/>
            <a:ext cx="11641540" cy="778158"/>
          </a:xfrm>
        </p:spPr>
        <p:txBody>
          <a:bodyPr/>
          <a:lstStyle/>
          <a:p>
            <a:r>
              <a:rPr lang="en-US" sz="2800" dirty="0">
                <a:solidFill>
                  <a:schemeClr val="accent3"/>
                </a:solidFill>
                <a:effectLst>
                  <a:outerShdw blurRad="38100" dist="38100" dir="2700000" algn="tl">
                    <a:srgbClr val="000000">
                      <a:alpha val="43137"/>
                    </a:srgbClr>
                  </a:outerShdw>
                </a:effectLst>
              </a:rPr>
              <a:t>SCT Communications Committee Update (2024-2025) (cont.)</a:t>
            </a:r>
          </a:p>
        </p:txBody>
      </p:sp>
      <p:sp>
        <p:nvSpPr>
          <p:cNvPr id="5" name="Content Placeholder 4">
            <a:extLst>
              <a:ext uri="{FF2B5EF4-FFF2-40B4-BE49-F238E27FC236}">
                <a16:creationId xmlns:a16="http://schemas.microsoft.com/office/drawing/2014/main" id="{4B94D480-59E4-9D26-5BB0-F8CCD7EDB611}"/>
              </a:ext>
            </a:extLst>
          </p:cNvPr>
          <p:cNvSpPr>
            <a:spLocks noGrp="1"/>
          </p:cNvSpPr>
          <p:nvPr>
            <p:ph sz="half" idx="1"/>
          </p:nvPr>
        </p:nvSpPr>
        <p:spPr>
          <a:xfrm>
            <a:off x="274320" y="759700"/>
            <a:ext cx="5745480" cy="4808256"/>
          </a:xfrm>
        </p:spPr>
        <p:txBody>
          <a:bodyPr/>
          <a:lstStyle/>
          <a:p>
            <a:pPr marL="0" indent="0">
              <a:buNone/>
            </a:pPr>
            <a:r>
              <a:rPr lang="en-US" sz="2400" b="1" dirty="0">
                <a:solidFill>
                  <a:schemeClr val="accent2"/>
                </a:solidFill>
                <a:effectLst>
                  <a:outerShdw blurRad="38100" dist="38100" dir="2700000" algn="tl">
                    <a:srgbClr val="000000">
                      <a:alpha val="43137"/>
                    </a:srgbClr>
                  </a:outerShdw>
                </a:effectLst>
              </a:rPr>
              <a:t>Ongoing Work</a:t>
            </a:r>
          </a:p>
          <a:p>
            <a:pPr marL="0" indent="0">
              <a:buNone/>
            </a:pPr>
            <a:r>
              <a:rPr lang="en-US" sz="1800" b="1" dirty="0">
                <a:effectLst>
                  <a:outerShdw blurRad="38100" dist="38100" dir="2700000" algn="tl">
                    <a:srgbClr val="000000">
                      <a:alpha val="43137"/>
                    </a:srgbClr>
                  </a:outerShdw>
                </a:effectLst>
              </a:rPr>
              <a:t>Migrating from Private LinkedIn Group – Complete by July 30, 2025</a:t>
            </a:r>
          </a:p>
          <a:p>
            <a:r>
              <a:rPr lang="en-US" sz="1800" b="1" dirty="0">
                <a:effectLst>
                  <a:outerShdw blurRad="38100" dist="38100" dir="2700000" algn="tl">
                    <a:srgbClr val="000000">
                      <a:alpha val="43137"/>
                    </a:srgbClr>
                  </a:outerShdw>
                </a:effectLst>
              </a:rPr>
              <a:t>Follow &amp; Share the new SCT Company Page</a:t>
            </a:r>
          </a:p>
          <a:p>
            <a:r>
              <a:rPr lang="en-US" sz="1800" b="1" dirty="0">
                <a:effectLst>
                  <a:outerShdw blurRad="38100" dist="38100" dir="2700000" algn="tl">
                    <a:srgbClr val="000000">
                      <a:alpha val="43137"/>
                    </a:srgbClr>
                  </a:outerShdw>
                </a:effectLst>
              </a:rPr>
              <a:t>Tag SCT </a:t>
            </a:r>
            <a:r>
              <a:rPr lang="en-US" sz="1800" b="1" dirty="0">
                <a:solidFill>
                  <a:schemeClr val="accent1">
                    <a:lumMod val="60000"/>
                    <a:lumOff val="40000"/>
                  </a:schemeClr>
                </a:solidFill>
                <a:effectLst>
                  <a:outerShdw blurRad="38100" dist="38100" dir="2700000" algn="tl">
                    <a:srgbClr val="000000">
                      <a:alpha val="43137"/>
                    </a:srgbClr>
                  </a:outerShdw>
                </a:effectLst>
              </a:rPr>
              <a:t>#SCT2025</a:t>
            </a:r>
          </a:p>
          <a:p>
            <a:pPr marL="0" indent="0">
              <a:buNone/>
            </a:pPr>
            <a:endParaRPr lang="en-US" sz="2000" b="1" dirty="0">
              <a:solidFill>
                <a:schemeClr val="accent1"/>
              </a:solidFill>
              <a:effectLst>
                <a:outerShdw blurRad="38100" dist="38100" dir="2700000" algn="tl">
                  <a:srgbClr val="000000">
                    <a:alpha val="43137"/>
                  </a:srgbClr>
                </a:outerShdw>
              </a:effectLst>
            </a:endParaRPr>
          </a:p>
          <a:p>
            <a:pPr marL="0" indent="0">
              <a:buNone/>
            </a:pPr>
            <a:endParaRPr lang="en-US" sz="2000" b="1" dirty="0">
              <a:solidFill>
                <a:schemeClr val="accent1"/>
              </a:solidFill>
              <a:effectLst>
                <a:outerShdw blurRad="38100" dist="38100" dir="2700000" algn="tl">
                  <a:srgbClr val="000000">
                    <a:alpha val="43137"/>
                  </a:srgbClr>
                </a:outerShdw>
              </a:effectLst>
            </a:endParaRPr>
          </a:p>
          <a:p>
            <a:pPr marL="0" indent="0">
              <a:buNone/>
            </a:pPr>
            <a:endParaRPr lang="en-US" sz="2000" b="1" dirty="0">
              <a:solidFill>
                <a:schemeClr val="accent1"/>
              </a:solidFill>
              <a:effectLst>
                <a:outerShdw blurRad="38100" dist="38100" dir="2700000" algn="tl">
                  <a:srgbClr val="000000">
                    <a:alpha val="43137"/>
                  </a:srgbClr>
                </a:outerShdw>
              </a:effectLst>
            </a:endParaRPr>
          </a:p>
          <a:p>
            <a:pPr marL="0" indent="0">
              <a:buNone/>
            </a:pPr>
            <a:r>
              <a:rPr lang="en-US" sz="2400" b="1" dirty="0">
                <a:solidFill>
                  <a:schemeClr val="accent2"/>
                </a:solidFill>
                <a:effectLst>
                  <a:outerShdw blurRad="38100" dist="38100" dir="2700000" algn="tl">
                    <a:srgbClr val="000000">
                      <a:alpha val="43137"/>
                    </a:srgbClr>
                  </a:outerShdw>
                </a:effectLst>
              </a:rPr>
              <a:t>Looking Ahead (2025-2026)</a:t>
            </a:r>
          </a:p>
          <a:p>
            <a:pPr marL="457200" indent="-457200">
              <a:buAutoNum type="arabicPeriod"/>
            </a:pPr>
            <a:r>
              <a:rPr lang="en-US" sz="1600" b="1" dirty="0">
                <a:effectLst>
                  <a:outerShdw blurRad="38100" dist="38100" dir="2700000" algn="tl">
                    <a:srgbClr val="000000">
                      <a:alpha val="43137"/>
                    </a:srgbClr>
                  </a:outerShdw>
                </a:effectLst>
              </a:rPr>
              <a:t>Finalize LinkedIn Migration</a:t>
            </a:r>
          </a:p>
          <a:p>
            <a:pPr marL="457200" indent="-457200">
              <a:buAutoNum type="arabicPeriod"/>
            </a:pPr>
            <a:r>
              <a:rPr lang="en-US" sz="1600" b="1" dirty="0">
                <a:effectLst>
                  <a:outerShdw blurRad="38100" dist="38100" dir="2700000" algn="tl">
                    <a:srgbClr val="000000">
                      <a:alpha val="43137"/>
                    </a:srgbClr>
                  </a:outerShdw>
                </a:effectLst>
              </a:rPr>
              <a:t>Strengthen Cross Promotion Collaboration across SCT Committees &amp; Global Partners</a:t>
            </a:r>
          </a:p>
          <a:p>
            <a:pPr marL="457200" indent="-457200">
              <a:buAutoNum type="arabicPeriod"/>
            </a:pPr>
            <a:r>
              <a:rPr lang="en-US" sz="1600" b="1" dirty="0">
                <a:effectLst>
                  <a:outerShdw blurRad="38100" dist="38100" dir="2700000" algn="tl">
                    <a:srgbClr val="000000">
                      <a:alpha val="43137"/>
                    </a:srgbClr>
                  </a:outerShdw>
                </a:effectLst>
              </a:rPr>
              <a:t>Expand Social Media Ambassador Program beyond Annual Meeting</a:t>
            </a:r>
          </a:p>
          <a:p>
            <a:pPr marL="457200" indent="-457200">
              <a:buAutoNum type="arabicPeriod"/>
            </a:pPr>
            <a:r>
              <a:rPr lang="en-US" sz="1600" b="1" dirty="0">
                <a:effectLst>
                  <a:outerShdw blurRad="38100" dist="38100" dir="2700000" algn="tl">
                    <a:srgbClr val="000000">
                      <a:alpha val="43137"/>
                    </a:srgbClr>
                  </a:outerShdw>
                </a:effectLst>
              </a:rPr>
              <a:t>Optimize Newsletter to Reflect Member Need</a:t>
            </a:r>
          </a:p>
          <a:p>
            <a:pPr marL="0" indent="0">
              <a:buNone/>
            </a:pPr>
            <a:endParaRPr lang="en-US" sz="2000" b="1" dirty="0">
              <a:solidFill>
                <a:schemeClr val="accent1"/>
              </a:solidFill>
              <a:effectLst>
                <a:outerShdw blurRad="38100" dist="38100" dir="2700000" algn="tl">
                  <a:srgbClr val="000000">
                    <a:alpha val="43137"/>
                  </a:srgbClr>
                </a:outerShdw>
              </a:effectLst>
            </a:endParaRPr>
          </a:p>
        </p:txBody>
      </p:sp>
      <p:sp>
        <p:nvSpPr>
          <p:cNvPr id="6" name="Content Placeholder 5">
            <a:extLst>
              <a:ext uri="{FF2B5EF4-FFF2-40B4-BE49-F238E27FC236}">
                <a16:creationId xmlns:a16="http://schemas.microsoft.com/office/drawing/2014/main" id="{E25CF017-A25E-45BC-9767-D58D5DFF1A06}"/>
              </a:ext>
            </a:extLst>
          </p:cNvPr>
          <p:cNvSpPr>
            <a:spLocks noGrp="1"/>
          </p:cNvSpPr>
          <p:nvPr>
            <p:ph sz="half" idx="2"/>
          </p:nvPr>
        </p:nvSpPr>
        <p:spPr>
          <a:xfrm>
            <a:off x="6172200" y="796414"/>
            <a:ext cx="5743660" cy="4808256"/>
          </a:xfrm>
        </p:spPr>
        <p:txBody>
          <a:bodyPr/>
          <a:lstStyle/>
          <a:p>
            <a:pPr marL="0" indent="0">
              <a:buNone/>
            </a:pPr>
            <a:r>
              <a:rPr lang="en-US" sz="2400" b="1" dirty="0">
                <a:solidFill>
                  <a:schemeClr val="accent2"/>
                </a:solidFill>
                <a:effectLst>
                  <a:outerShdw blurRad="38100" dist="38100" dir="2700000" algn="tl">
                    <a:srgbClr val="000000">
                      <a:alpha val="43137"/>
                    </a:srgbClr>
                  </a:outerShdw>
                </a:effectLst>
              </a:rPr>
              <a:t>Acknowledgements</a:t>
            </a:r>
          </a:p>
          <a:p>
            <a:r>
              <a:rPr lang="en-US" sz="2000" b="1" dirty="0">
                <a:effectLst>
                  <a:outerShdw blurRad="38100" dist="38100" dir="2700000" algn="tl">
                    <a:srgbClr val="000000">
                      <a:alpha val="43137"/>
                    </a:srgbClr>
                  </a:outerShdw>
                </a:effectLst>
              </a:rPr>
              <a:t>SCT President </a:t>
            </a:r>
            <a:r>
              <a:rPr lang="en-US" sz="2000" dirty="0">
                <a:effectLst>
                  <a:outerShdw blurRad="38100" dist="38100" dir="2700000" algn="tl">
                    <a:srgbClr val="000000">
                      <a:alpha val="43137"/>
                    </a:srgbClr>
                  </a:outerShdw>
                </a:effectLst>
              </a:rPr>
              <a:t>Scott Evans</a:t>
            </a:r>
          </a:p>
          <a:p>
            <a:r>
              <a:rPr lang="en-US" sz="2000" b="1" i="1" dirty="0">
                <a:effectLst>
                  <a:outerShdw blurRad="38100" dist="38100" dir="2700000" algn="tl">
                    <a:srgbClr val="000000">
                      <a:alpha val="43137"/>
                    </a:srgbClr>
                  </a:outerShdw>
                </a:effectLst>
              </a:rPr>
              <a:t>Clinical Trials</a:t>
            </a:r>
            <a:r>
              <a:rPr lang="en-US" sz="2000" b="1" dirty="0">
                <a:effectLst>
                  <a:outerShdw blurRad="38100" dist="38100" dir="2700000" algn="tl">
                    <a:srgbClr val="000000">
                      <a:alpha val="43137"/>
                    </a:srgbClr>
                  </a:outerShdw>
                </a:effectLst>
              </a:rPr>
              <a:t> Journal </a:t>
            </a:r>
            <a:r>
              <a:rPr lang="en-US" sz="2000" dirty="0">
                <a:effectLst>
                  <a:outerShdw blurRad="38100" dist="38100" dir="2700000" algn="tl">
                    <a:srgbClr val="000000">
                      <a:alpha val="43137"/>
                    </a:srgbClr>
                  </a:outerShdw>
                </a:effectLst>
              </a:rPr>
              <a:t>Colin Begg, Katherine Cheung</a:t>
            </a:r>
          </a:p>
          <a:p>
            <a:r>
              <a:rPr lang="en-US" sz="2000" b="1" dirty="0">
                <a:effectLst>
                  <a:outerShdw blurRad="38100" dist="38100" dir="2700000" algn="tl">
                    <a:srgbClr val="000000">
                      <a:alpha val="43137"/>
                    </a:srgbClr>
                  </a:outerShdw>
                </a:effectLst>
              </a:rPr>
              <a:t>SCT Office </a:t>
            </a:r>
            <a:r>
              <a:rPr lang="en-US" sz="2000" dirty="0">
                <a:effectLst>
                  <a:outerShdw blurRad="38100" dist="38100" dir="2700000" algn="tl">
                    <a:srgbClr val="000000">
                      <a:alpha val="43137"/>
                    </a:srgbClr>
                  </a:outerShdw>
                </a:effectLst>
              </a:rPr>
              <a:t>Lisa Aguado, Kevin Bragaw</a:t>
            </a:r>
          </a:p>
          <a:p>
            <a:r>
              <a:rPr lang="en-US" sz="2000" b="1" dirty="0">
                <a:effectLst>
                  <a:outerShdw blurRad="38100" dist="38100" dir="2700000" algn="tl">
                    <a:srgbClr val="000000">
                      <a:alpha val="43137"/>
                    </a:srgbClr>
                  </a:outerShdw>
                </a:effectLst>
              </a:rPr>
              <a:t>SCT Collaborating Committees</a:t>
            </a:r>
          </a:p>
          <a:p>
            <a:pPr marL="0" indent="0">
              <a:buNone/>
            </a:pPr>
            <a:r>
              <a:rPr lang="en-US" sz="2400" b="1" dirty="0">
                <a:solidFill>
                  <a:schemeClr val="accent2"/>
                </a:solidFill>
                <a:effectLst>
                  <a:outerShdw blurRad="38100" dist="38100" dir="2700000" algn="tl">
                    <a:srgbClr val="000000">
                      <a:alpha val="43137"/>
                    </a:srgbClr>
                  </a:outerShdw>
                </a:effectLst>
              </a:rPr>
              <a:t>SCT Communications Committee</a:t>
            </a:r>
          </a:p>
          <a:p>
            <a:pPr lvl="1"/>
            <a:r>
              <a:rPr lang="en-US" sz="2000" b="1" dirty="0">
                <a:effectLst>
                  <a:outerShdw blurRad="38100" dist="38100" dir="2700000" algn="tl">
                    <a:srgbClr val="000000">
                      <a:alpha val="43137"/>
                    </a:srgbClr>
                  </a:outerShdw>
                </a:effectLst>
              </a:rPr>
              <a:t>Chair </a:t>
            </a:r>
            <a:r>
              <a:rPr lang="en-US" sz="2000" dirty="0">
                <a:effectLst>
                  <a:outerShdw blurRad="38100" dist="38100" dir="2700000" algn="tl">
                    <a:srgbClr val="000000">
                      <a:alpha val="43137"/>
                    </a:srgbClr>
                  </a:outerShdw>
                </a:effectLst>
              </a:rPr>
              <a:t>I-Hsin Lin</a:t>
            </a:r>
            <a:endParaRPr lang="en-US" sz="2000" b="1" dirty="0">
              <a:effectLst>
                <a:outerShdw blurRad="38100" dist="38100" dir="2700000" algn="tl">
                  <a:srgbClr val="000000">
                    <a:alpha val="43137"/>
                  </a:srgbClr>
                </a:outerShdw>
              </a:effectLst>
            </a:endParaRPr>
          </a:p>
          <a:p>
            <a:pPr lvl="1"/>
            <a:r>
              <a:rPr lang="en-US" sz="2000" b="1" dirty="0">
                <a:effectLst>
                  <a:outerShdw blurRad="38100" dist="38100" dir="2700000" algn="tl">
                    <a:srgbClr val="000000">
                      <a:alpha val="43137"/>
                    </a:srgbClr>
                  </a:outerShdw>
                </a:effectLst>
              </a:rPr>
              <a:t>Co-Chair </a:t>
            </a:r>
            <a:r>
              <a:rPr lang="en-US" sz="2000" dirty="0">
                <a:effectLst>
                  <a:outerShdw blurRad="38100" dist="38100" dir="2700000" algn="tl">
                    <a:srgbClr val="000000">
                      <a:alpha val="43137"/>
                    </a:srgbClr>
                  </a:outerShdw>
                </a:effectLst>
              </a:rPr>
              <a:t>Pedro Torres-Saavedra</a:t>
            </a:r>
            <a:endParaRPr lang="en-US" sz="2000" b="1" dirty="0">
              <a:effectLst>
                <a:outerShdw blurRad="38100" dist="38100" dir="2700000" algn="tl">
                  <a:srgbClr val="000000">
                    <a:alpha val="43137"/>
                  </a:srgbClr>
                </a:outerShdw>
              </a:effectLst>
            </a:endParaRPr>
          </a:p>
          <a:p>
            <a:pPr lvl="1"/>
            <a:r>
              <a:rPr lang="en-US" sz="2000" b="1" dirty="0">
                <a:effectLst>
                  <a:outerShdw blurRad="38100" dist="38100" dir="2700000" algn="tl">
                    <a:srgbClr val="000000">
                      <a:alpha val="43137"/>
                    </a:srgbClr>
                  </a:outerShdw>
                </a:effectLst>
              </a:rPr>
              <a:t>Newsletter Working Group </a:t>
            </a:r>
            <a:r>
              <a:rPr lang="en-US" sz="2000" dirty="0">
                <a:effectLst>
                  <a:outerShdw blurRad="38100" dist="38100" dir="2700000" algn="tl">
                    <a:srgbClr val="000000">
                      <a:alpha val="43137"/>
                    </a:srgbClr>
                  </a:outerShdw>
                </a:effectLst>
              </a:rPr>
              <a:t>Lizhao Ge, Ken Kobayashi, Ator Jallo</a:t>
            </a:r>
            <a:endParaRPr lang="en-US" sz="2000" b="1" dirty="0">
              <a:effectLst>
                <a:outerShdw blurRad="38100" dist="38100" dir="2700000" algn="tl">
                  <a:srgbClr val="000000">
                    <a:alpha val="43137"/>
                  </a:srgbClr>
                </a:outerShdw>
              </a:effectLst>
            </a:endParaRPr>
          </a:p>
          <a:p>
            <a:pPr lvl="1"/>
            <a:r>
              <a:rPr lang="en-US" sz="2000" b="1" dirty="0">
                <a:effectLst>
                  <a:outerShdw blurRad="38100" dist="38100" dir="2700000" algn="tl">
                    <a:srgbClr val="000000">
                      <a:alpha val="43137"/>
                    </a:srgbClr>
                  </a:outerShdw>
                </a:effectLst>
              </a:rPr>
              <a:t>LinkedIn Working Group </a:t>
            </a:r>
            <a:r>
              <a:rPr lang="en-US" sz="2000" dirty="0">
                <a:effectLst>
                  <a:outerShdw blurRad="38100" dist="38100" dir="2700000" algn="tl">
                    <a:srgbClr val="000000">
                      <a:alpha val="43137"/>
                    </a:srgbClr>
                  </a:outerShdw>
                </a:effectLst>
              </a:rPr>
              <a:t>Sharon Yeatts, Dikla Blumberg, Pam Mangat, Corinne McGill, Julie Qidwai, Abhik Das</a:t>
            </a:r>
            <a:endParaRPr lang="en-US" sz="2000" b="1" dirty="0">
              <a:effectLst>
                <a:outerShdw blurRad="38100" dist="38100" dir="2700000" algn="tl">
                  <a:srgbClr val="000000">
                    <a:alpha val="43137"/>
                  </a:srgbClr>
                </a:outerShdw>
              </a:effectLst>
            </a:endParaRPr>
          </a:p>
          <a:p>
            <a:pPr lvl="1"/>
            <a:r>
              <a:rPr lang="en-US" sz="2000" b="1" dirty="0">
                <a:effectLst>
                  <a:outerShdw blurRad="38100" dist="38100" dir="2700000" algn="tl">
                    <a:srgbClr val="000000">
                      <a:alpha val="43137"/>
                    </a:srgbClr>
                  </a:outerShdw>
                </a:effectLst>
              </a:rPr>
              <a:t>Social Media Ambassadors </a:t>
            </a:r>
            <a:r>
              <a:rPr lang="en-US" sz="2000" dirty="0">
                <a:effectLst>
                  <a:outerShdw blurRad="38100" dist="38100" dir="2700000" algn="tl">
                    <a:srgbClr val="000000">
                      <a:alpha val="43137"/>
                    </a:srgbClr>
                  </a:outerShdw>
                </a:effectLst>
              </a:rPr>
              <a:t>Alexander Lim, Tony Succar, Ethel Kamuti, Emily Dressler</a:t>
            </a:r>
            <a:endParaRPr lang="en-US" sz="2000" b="1" dirty="0">
              <a:effectLst>
                <a:outerShdw blurRad="38100" dist="38100" dir="2700000" algn="tl">
                  <a:srgbClr val="000000">
                    <a:alpha val="43137"/>
                  </a:srgbClr>
                </a:outerShdw>
              </a:effectLst>
            </a:endParaRPr>
          </a:p>
        </p:txBody>
      </p:sp>
      <p:pic>
        <p:nvPicPr>
          <p:cNvPr id="7" name="Picture 6" descr="A qr code on a white background&#10;&#10;AI-generated content may be incorrect.">
            <a:extLst>
              <a:ext uri="{FF2B5EF4-FFF2-40B4-BE49-F238E27FC236}">
                <a16:creationId xmlns:a16="http://schemas.microsoft.com/office/drawing/2014/main" id="{87121C5B-9A67-ED93-3CB0-29FAD9DEDDF7}"/>
              </a:ext>
            </a:extLst>
          </p:cNvPr>
          <p:cNvPicPr>
            <a:picLocks noChangeAspect="1"/>
          </p:cNvPicPr>
          <p:nvPr/>
        </p:nvPicPr>
        <p:blipFill>
          <a:blip r:embed="rId2"/>
          <a:stretch>
            <a:fillRect/>
          </a:stretch>
        </p:blipFill>
        <p:spPr>
          <a:xfrm>
            <a:off x="3029073" y="2208373"/>
            <a:ext cx="1374058" cy="1350469"/>
          </a:xfrm>
          <a:prstGeom prst="rect">
            <a:avLst/>
          </a:prstGeom>
        </p:spPr>
      </p:pic>
    </p:spTree>
    <p:extLst>
      <p:ext uri="{BB962C8B-B14F-4D97-AF65-F5344CB8AC3E}">
        <p14:creationId xmlns:p14="http://schemas.microsoft.com/office/powerpoint/2010/main" val="1402049299"/>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6947514"/>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830A7-B74C-45F4-19FD-059F3FF358A0}"/>
              </a:ext>
            </a:extLst>
          </p:cNvPr>
          <p:cNvSpPr>
            <a:spLocks noGrp="1"/>
          </p:cNvSpPr>
          <p:nvPr>
            <p:ph type="title"/>
          </p:nvPr>
        </p:nvSpPr>
        <p:spPr/>
        <p:txBody>
          <a:bodyPr>
            <a:normAutofit/>
          </a:bodyPr>
          <a:lstStyle/>
          <a:p>
            <a:r>
              <a:rPr lang="en-US" sz="6000" dirty="0">
                <a:solidFill>
                  <a:schemeClr val="accent3"/>
                </a:solidFill>
                <a:effectLst>
                  <a:outerShdw blurRad="38100" dist="38100" dir="2700000" algn="tl">
                    <a:srgbClr val="000000">
                      <a:alpha val="43137"/>
                    </a:srgbClr>
                  </a:outerShdw>
                </a:effectLst>
              </a:rPr>
              <a:t>Thomas C. Chalmers </a:t>
            </a:r>
            <a:br>
              <a:rPr lang="en-US" sz="6000" dirty="0">
                <a:solidFill>
                  <a:schemeClr val="accent3"/>
                </a:solidFill>
                <a:effectLst>
                  <a:outerShdw blurRad="38100" dist="38100" dir="2700000" algn="tl">
                    <a:srgbClr val="000000">
                      <a:alpha val="43137"/>
                    </a:srgbClr>
                  </a:outerShdw>
                </a:effectLst>
              </a:rPr>
            </a:br>
            <a:r>
              <a:rPr lang="en-US" sz="6000" dirty="0">
                <a:solidFill>
                  <a:schemeClr val="accent3"/>
                </a:solidFill>
                <a:effectLst>
                  <a:outerShdw blurRad="38100" dist="38100" dir="2700000" algn="tl">
                    <a:srgbClr val="000000">
                      <a:alpha val="43137"/>
                    </a:srgbClr>
                  </a:outerShdw>
                </a:effectLst>
              </a:rPr>
              <a:t>Student Scholarship</a:t>
            </a:r>
          </a:p>
        </p:txBody>
      </p:sp>
    </p:spTree>
    <p:extLst>
      <p:ext uri="{BB962C8B-B14F-4D97-AF65-F5344CB8AC3E}">
        <p14:creationId xmlns:p14="http://schemas.microsoft.com/office/powerpoint/2010/main" val="2701727648"/>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E3897F-F587-FC79-ECCC-D4D8CFA97118}"/>
              </a:ext>
            </a:extLst>
          </p:cNvPr>
          <p:cNvSpPr>
            <a:spLocks noGrp="1"/>
          </p:cNvSpPr>
          <p:nvPr>
            <p:ph type="title"/>
          </p:nvPr>
        </p:nvSpPr>
        <p:spPr/>
        <p:txBody>
          <a:bodyPr/>
          <a:lstStyle/>
          <a:p>
            <a:r>
              <a:rPr lang="en-US" dirty="0">
                <a:solidFill>
                  <a:schemeClr val="accent6">
                    <a:lumMod val="60000"/>
                    <a:lumOff val="40000"/>
                  </a:schemeClr>
                </a:solidFill>
                <a:effectLst>
                  <a:outerShdw blurRad="38100" dist="38100" dir="2700000" algn="tl">
                    <a:srgbClr val="000000">
                      <a:alpha val="43137"/>
                    </a:srgbClr>
                  </a:outerShdw>
                </a:effectLst>
              </a:rPr>
              <a:t>Thomas C. Chalmers Student Scholarship Finalists</a:t>
            </a:r>
          </a:p>
        </p:txBody>
      </p:sp>
      <p:sp>
        <p:nvSpPr>
          <p:cNvPr id="4" name="Subtitle 3">
            <a:extLst>
              <a:ext uri="{FF2B5EF4-FFF2-40B4-BE49-F238E27FC236}">
                <a16:creationId xmlns:a16="http://schemas.microsoft.com/office/drawing/2014/main" id="{0CB9294A-76DB-6BA2-B143-D56687ACE050}"/>
              </a:ext>
            </a:extLst>
          </p:cNvPr>
          <p:cNvSpPr>
            <a:spLocks noGrp="1"/>
          </p:cNvSpPr>
          <p:nvPr>
            <p:ph sz="quarter" idx="13"/>
          </p:nvPr>
        </p:nvSpPr>
        <p:spPr/>
        <p:txBody>
          <a:bodyPr/>
          <a:lstStyle/>
          <a:p>
            <a:pPr algn="ctr" rtl="0"/>
            <a:r>
              <a:rPr lang="en-US" sz="2000" b="1" i="0" u="none" strike="noStrike" kern="1200" baseline="0" dirty="0">
                <a:solidFill>
                  <a:schemeClr val="accent3"/>
                </a:solidFill>
                <a:effectLst>
                  <a:outerShdw blurRad="38100" dist="38100" dir="2700000" algn="tl">
                    <a:srgbClr val="000000">
                      <a:alpha val="43137"/>
                    </a:srgbClr>
                  </a:outerShdw>
                </a:effectLst>
                <a:latin typeface="Tahoma" panose="020B0604030504040204" pitchFamily="34" charset="0"/>
              </a:rPr>
              <a:t>Auden Krauska</a:t>
            </a:r>
          </a:p>
          <a:p>
            <a:pPr algn="ctr" rtl="0"/>
            <a:r>
              <a:rPr lang="en-US" sz="1400" b="1" i="0" u="none" strike="noStrike" kern="1200" baseline="0" dirty="0">
                <a:solidFill>
                  <a:srgbClr val="FEFFFF"/>
                </a:solidFill>
                <a:effectLst>
                  <a:outerShdw blurRad="38100" dist="38100" dir="2700000" algn="tl">
                    <a:srgbClr val="000000">
                      <a:alpha val="43137"/>
                    </a:srgbClr>
                  </a:outerShdw>
                </a:effectLst>
                <a:latin typeface="Tahoma" panose="020B0604030504040204" pitchFamily="34" charset="0"/>
              </a:rPr>
              <a:t>University of Wisconsin-Madison</a:t>
            </a:r>
          </a:p>
          <a:p>
            <a:endParaRPr lang="en-US" sz="1600" b="1" dirty="0"/>
          </a:p>
        </p:txBody>
      </p:sp>
      <p:sp>
        <p:nvSpPr>
          <p:cNvPr id="15" name="Content Placeholder 14">
            <a:extLst>
              <a:ext uri="{FF2B5EF4-FFF2-40B4-BE49-F238E27FC236}">
                <a16:creationId xmlns:a16="http://schemas.microsoft.com/office/drawing/2014/main" id="{D37F9985-CF3A-2084-6D99-8073C2005740}"/>
              </a:ext>
            </a:extLst>
          </p:cNvPr>
          <p:cNvSpPr>
            <a:spLocks noGrp="1"/>
          </p:cNvSpPr>
          <p:nvPr>
            <p:ph sz="quarter" idx="14"/>
          </p:nvPr>
        </p:nvSpPr>
        <p:spPr>
          <a:xfrm>
            <a:off x="8162281" y="4892908"/>
            <a:ext cx="2954561" cy="1158875"/>
          </a:xfrm>
        </p:spPr>
        <p:txBody>
          <a:bodyPr/>
          <a:lstStyle/>
          <a:p>
            <a:pPr algn="ctr" rtl="0"/>
            <a:r>
              <a:rPr lang="en-US" sz="2000" b="1" i="0" u="none" strike="noStrike" kern="1200" baseline="0" dirty="0">
                <a:solidFill>
                  <a:schemeClr val="accent3"/>
                </a:solidFill>
                <a:effectLst>
                  <a:outerShdw blurRad="38100" dist="38100" dir="2700000" algn="tl">
                    <a:srgbClr val="000000">
                      <a:alpha val="43137"/>
                    </a:srgbClr>
                  </a:outerShdw>
                </a:effectLst>
                <a:latin typeface="Tahoma" panose="020B0604030504040204" pitchFamily="34" charset="0"/>
              </a:rPr>
              <a:t>Mollie Payne, MSc</a:t>
            </a:r>
          </a:p>
          <a:p>
            <a:pPr algn="ctr" rtl="0"/>
            <a:r>
              <a:rPr lang="en-US" sz="1400" b="1" i="0" u="none" strike="noStrike" kern="1200" baseline="0" dirty="0">
                <a:solidFill>
                  <a:srgbClr val="FEFFFF"/>
                </a:solidFill>
                <a:effectLst>
                  <a:outerShdw blurRad="38100" dist="38100" dir="2700000" algn="tl">
                    <a:srgbClr val="000000">
                      <a:alpha val="43137"/>
                    </a:srgbClr>
                  </a:outerShdw>
                </a:effectLst>
                <a:latin typeface="Tahoma" panose="020B0604030504040204" pitchFamily="34" charset="0"/>
              </a:rPr>
              <a:t>King’s College London</a:t>
            </a:r>
          </a:p>
          <a:p>
            <a:endParaRPr lang="en-US" dirty="0"/>
          </a:p>
        </p:txBody>
      </p:sp>
      <p:sp>
        <p:nvSpPr>
          <p:cNvPr id="16" name="Content Placeholder 15">
            <a:extLst>
              <a:ext uri="{FF2B5EF4-FFF2-40B4-BE49-F238E27FC236}">
                <a16:creationId xmlns:a16="http://schemas.microsoft.com/office/drawing/2014/main" id="{4C68EACC-68C0-33C0-4E64-8F284886AA24}"/>
              </a:ext>
            </a:extLst>
          </p:cNvPr>
          <p:cNvSpPr>
            <a:spLocks noGrp="1"/>
          </p:cNvSpPr>
          <p:nvPr>
            <p:ph sz="quarter" idx="15"/>
          </p:nvPr>
        </p:nvSpPr>
        <p:spPr>
          <a:xfrm>
            <a:off x="1322773" y="4878935"/>
            <a:ext cx="2762210" cy="1158875"/>
          </a:xfrm>
        </p:spPr>
        <p:txBody>
          <a:bodyPr/>
          <a:lstStyle/>
          <a:p>
            <a:pPr algn="ctr" rtl="0"/>
            <a:r>
              <a:rPr lang="en-US" sz="2000" b="1" i="0" u="none" strike="noStrike" kern="1200" baseline="0" dirty="0">
                <a:solidFill>
                  <a:schemeClr val="accent3"/>
                </a:solidFill>
                <a:effectLst>
                  <a:outerShdw blurRad="38100" dist="38100" dir="2700000" algn="tl">
                    <a:srgbClr val="000000">
                      <a:alpha val="43137"/>
                    </a:srgbClr>
                  </a:outerShdw>
                </a:effectLst>
                <a:latin typeface="Tahoma" panose="020B0604030504040204" pitchFamily="34" charset="0"/>
              </a:rPr>
              <a:t>Lee Ding</a:t>
            </a:r>
          </a:p>
          <a:p>
            <a:pPr algn="ctr" rtl="0"/>
            <a:r>
              <a:rPr lang="en-US" sz="1400" b="1" i="0" u="none" strike="noStrike" kern="1200" baseline="0" dirty="0">
                <a:solidFill>
                  <a:srgbClr val="FEFFFF"/>
                </a:solidFill>
                <a:effectLst>
                  <a:outerShdw blurRad="38100" dist="38100" dir="2700000" algn="tl">
                    <a:srgbClr val="000000">
                      <a:alpha val="43137"/>
                    </a:srgbClr>
                  </a:outerShdw>
                </a:effectLst>
                <a:latin typeface="Tahoma" panose="020B0604030504040204" pitchFamily="34" charset="0"/>
              </a:rPr>
              <a:t>Harvard University</a:t>
            </a:r>
          </a:p>
          <a:p>
            <a:endParaRPr lang="en-US" dirty="0"/>
          </a:p>
        </p:txBody>
      </p:sp>
      <p:pic>
        <p:nvPicPr>
          <p:cNvPr id="6" name="Picture Placeholder 7">
            <a:extLst>
              <a:ext uri="{FF2B5EF4-FFF2-40B4-BE49-F238E27FC236}">
                <a16:creationId xmlns:a16="http://schemas.microsoft.com/office/drawing/2014/main" id="{4F4B7814-FAF7-E5E5-E8A7-8DA7AC2002D9}"/>
              </a:ext>
            </a:extLst>
          </p:cNvPr>
          <p:cNvPicPr>
            <a:picLocks/>
          </p:cNvPicPr>
          <p:nvPr/>
        </p:nvPicPr>
        <p:blipFill rotWithShape="1">
          <a:blip r:embed="rId2"/>
          <a:srcRect l="9852" t="1174" r="10536" b="-1"/>
          <a:stretch/>
        </p:blipFill>
        <p:spPr>
          <a:xfrm>
            <a:off x="1496447" y="1914525"/>
            <a:ext cx="2286000" cy="2743200"/>
          </a:xfrm>
          <a:prstGeom prst="rect">
            <a:avLst/>
          </a:prstGeom>
          <a:ln w="25400">
            <a:solidFill>
              <a:schemeClr val="accent6">
                <a:lumMod val="60000"/>
                <a:lumOff val="40000"/>
              </a:schemeClr>
            </a:solidFill>
          </a:ln>
        </p:spPr>
      </p:pic>
      <p:pic>
        <p:nvPicPr>
          <p:cNvPr id="12" name="Picture Placeholder 9">
            <a:extLst>
              <a:ext uri="{FF2B5EF4-FFF2-40B4-BE49-F238E27FC236}">
                <a16:creationId xmlns:a16="http://schemas.microsoft.com/office/drawing/2014/main" id="{C1B4CC13-D4D9-BA13-8E94-93F1712FC74F}"/>
              </a:ext>
            </a:extLst>
          </p:cNvPr>
          <p:cNvPicPr>
            <a:picLocks noGrp="1" noChangeAspect="1"/>
          </p:cNvPicPr>
          <p:nvPr>
            <p:ph type="pic" sz="quarter" idx="12"/>
          </p:nvPr>
        </p:nvPicPr>
        <p:blipFill>
          <a:blip r:embed="rId3"/>
          <a:srcRect l="1458" r="1458"/>
          <a:stretch/>
        </p:blipFill>
        <p:spPr>
          <a:xfrm>
            <a:off x="4953000" y="1914525"/>
            <a:ext cx="2286000" cy="2743200"/>
          </a:xfrm>
        </p:spPr>
      </p:pic>
      <p:pic>
        <p:nvPicPr>
          <p:cNvPr id="18" name="Picture Placeholder 11">
            <a:extLst>
              <a:ext uri="{FF2B5EF4-FFF2-40B4-BE49-F238E27FC236}">
                <a16:creationId xmlns:a16="http://schemas.microsoft.com/office/drawing/2014/main" id="{6AFFEEE7-8DD2-9862-3D1C-03D3C8A83833}"/>
              </a:ext>
            </a:extLst>
          </p:cNvPr>
          <p:cNvPicPr>
            <a:picLocks noGrp="1" noChangeAspect="1"/>
          </p:cNvPicPr>
          <p:nvPr>
            <p:ph type="pic" sz="quarter" idx="11"/>
          </p:nvPr>
        </p:nvPicPr>
        <p:blipFill>
          <a:blip r:embed="rId4"/>
          <a:srcRect l="1510" r="1510"/>
          <a:stretch/>
        </p:blipFill>
        <p:spPr>
          <a:xfrm>
            <a:off x="8496562" y="1914525"/>
            <a:ext cx="2286000" cy="2743200"/>
          </a:xfrm>
        </p:spPr>
      </p:pic>
    </p:spTree>
    <p:extLst>
      <p:ext uri="{BB962C8B-B14F-4D97-AF65-F5344CB8AC3E}">
        <p14:creationId xmlns:p14="http://schemas.microsoft.com/office/powerpoint/2010/main" val="813257418"/>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85278C49-EE12-63FA-5609-7DD4C10E2533}"/>
              </a:ext>
            </a:extLst>
          </p:cNvPr>
          <p:cNvSpPr>
            <a:spLocks noGrp="1"/>
          </p:cNvSpPr>
          <p:nvPr>
            <p:ph type="subTitle" idx="1"/>
          </p:nvPr>
        </p:nvSpPr>
        <p:spPr/>
        <p:txBody>
          <a:bodyPr/>
          <a:lstStyle/>
          <a:p>
            <a:r>
              <a:rPr lang="en-US" b="1" dirty="0">
                <a:effectLst>
                  <a:outerShdw blurRad="38100" dist="38100" dir="2700000" algn="tl">
                    <a:srgbClr val="000000">
                      <a:alpha val="43137"/>
                    </a:srgbClr>
                  </a:outerShdw>
                </a:effectLst>
              </a:rPr>
              <a:t>Mollie Payne, MSc</a:t>
            </a:r>
          </a:p>
        </p:txBody>
      </p:sp>
      <p:sp>
        <p:nvSpPr>
          <p:cNvPr id="7" name="Title 6">
            <a:extLst>
              <a:ext uri="{FF2B5EF4-FFF2-40B4-BE49-F238E27FC236}">
                <a16:creationId xmlns:a16="http://schemas.microsoft.com/office/drawing/2014/main" id="{5FB2F0D6-8C32-FD71-2744-CF0A89A6E9B2}"/>
              </a:ext>
            </a:extLst>
          </p:cNvPr>
          <p:cNvSpPr>
            <a:spLocks noGrp="1"/>
          </p:cNvSpPr>
          <p:nvPr>
            <p:ph type="title"/>
          </p:nvPr>
        </p:nvSpPr>
        <p:spPr/>
        <p:txBody>
          <a:bodyPr/>
          <a:lstStyle/>
          <a:p>
            <a:r>
              <a:rPr lang="en-US" dirty="0">
                <a:solidFill>
                  <a:schemeClr val="accent6">
                    <a:lumMod val="60000"/>
                    <a:lumOff val="40000"/>
                  </a:schemeClr>
                </a:solidFill>
                <a:effectLst>
                  <a:outerShdw blurRad="38100" dist="38100" dir="2700000" algn="tl">
                    <a:srgbClr val="000000">
                      <a:alpha val="43137"/>
                    </a:srgbClr>
                  </a:outerShdw>
                </a:effectLst>
              </a:rPr>
              <a:t>Thomas C. Chalmers Student Scholarship Recipient</a:t>
            </a:r>
          </a:p>
        </p:txBody>
      </p:sp>
      <p:pic>
        <p:nvPicPr>
          <p:cNvPr id="2" name="Picture Placeholder 1">
            <a:extLst>
              <a:ext uri="{FF2B5EF4-FFF2-40B4-BE49-F238E27FC236}">
                <a16:creationId xmlns:a16="http://schemas.microsoft.com/office/drawing/2014/main" id="{DFC4D5C7-CC12-F370-8C6A-4FBD746497C7}"/>
              </a:ext>
            </a:extLst>
          </p:cNvPr>
          <p:cNvPicPr>
            <a:picLocks noGrp="1" noChangeAspect="1"/>
          </p:cNvPicPr>
          <p:nvPr>
            <p:ph type="pic" sz="quarter" idx="10"/>
          </p:nvPr>
        </p:nvPicPr>
        <p:blipFill>
          <a:blip r:embed="rId2"/>
          <a:srcRect l="216" r="216"/>
          <a:stretch>
            <a:fillRect/>
          </a:stretch>
        </p:blipFill>
        <p:spPr>
          <a:prstGeom prst="rect">
            <a:avLst/>
          </a:prstGeom>
        </p:spPr>
      </p:pic>
    </p:spTree>
    <p:extLst>
      <p:ext uri="{BB962C8B-B14F-4D97-AF65-F5344CB8AC3E}">
        <p14:creationId xmlns:p14="http://schemas.microsoft.com/office/powerpoint/2010/main" val="602084974"/>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264691"/>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12938-6DBE-B19B-3434-14EF1AC869C7}"/>
              </a:ext>
            </a:extLst>
          </p:cNvPr>
          <p:cNvSpPr>
            <a:spLocks noGrp="1"/>
          </p:cNvSpPr>
          <p:nvPr>
            <p:ph type="title"/>
          </p:nvPr>
        </p:nvSpPr>
        <p:spPr/>
        <p:txBody>
          <a:bodyPr>
            <a:normAutofit/>
          </a:bodyPr>
          <a:lstStyle/>
          <a:p>
            <a:r>
              <a:rPr lang="en-US" sz="6000" dirty="0">
                <a:solidFill>
                  <a:schemeClr val="accent3"/>
                </a:solidFill>
                <a:effectLst>
                  <a:outerShdw blurRad="38100" dist="38100" dir="2700000" algn="tl">
                    <a:srgbClr val="000000">
                      <a:alpha val="43137"/>
                    </a:srgbClr>
                  </a:outerShdw>
                </a:effectLst>
              </a:rPr>
              <a:t>Sylvan Green Award</a:t>
            </a:r>
          </a:p>
        </p:txBody>
      </p:sp>
    </p:spTree>
    <p:extLst>
      <p:ext uri="{BB962C8B-B14F-4D97-AF65-F5344CB8AC3E}">
        <p14:creationId xmlns:p14="http://schemas.microsoft.com/office/powerpoint/2010/main" val="1520383338"/>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16A2ED5-E232-0646-B77A-B7E12B4826DF}"/>
              </a:ext>
            </a:extLst>
          </p:cNvPr>
          <p:cNvSpPr>
            <a:spLocks noGrp="1"/>
          </p:cNvSpPr>
          <p:nvPr>
            <p:ph type="subTitle" idx="1"/>
          </p:nvPr>
        </p:nvSpPr>
        <p:spPr>
          <a:xfrm>
            <a:off x="546652" y="5272179"/>
            <a:ext cx="11239501" cy="1091855"/>
          </a:xfrm>
        </p:spPr>
        <p:txBody>
          <a:bodyPr>
            <a:normAutofit/>
          </a:bodyPr>
          <a:lstStyle/>
          <a:p>
            <a:r>
              <a:rPr lang="en-US" b="1" dirty="0">
                <a:effectLst>
                  <a:outerShdw blurRad="38100" dist="38100" dir="2700000" algn="tl">
                    <a:srgbClr val="000000">
                      <a:alpha val="43137"/>
                    </a:srgbClr>
                  </a:outerShdw>
                </a:effectLst>
              </a:rPr>
              <a:t>Scott R. Evans, PhD, MS</a:t>
            </a:r>
          </a:p>
          <a:p>
            <a:endParaRPr lang="en-US" dirty="0"/>
          </a:p>
        </p:txBody>
      </p:sp>
      <p:sp>
        <p:nvSpPr>
          <p:cNvPr id="3" name="Title 2">
            <a:extLst>
              <a:ext uri="{FF2B5EF4-FFF2-40B4-BE49-F238E27FC236}">
                <a16:creationId xmlns:a16="http://schemas.microsoft.com/office/drawing/2014/main" id="{AC8B58D3-8E9C-5A4E-BA51-D6753F99AAE2}"/>
              </a:ext>
            </a:extLst>
          </p:cNvPr>
          <p:cNvSpPr>
            <a:spLocks noGrp="1"/>
          </p:cNvSpPr>
          <p:nvPr>
            <p:ph type="title"/>
          </p:nvPr>
        </p:nvSpPr>
        <p:spPr>
          <a:xfrm>
            <a:off x="405848" y="666966"/>
            <a:ext cx="11380305" cy="1325563"/>
          </a:xfrm>
        </p:spPr>
        <p:txBody>
          <a:bodyPr>
            <a:normAutofit/>
          </a:bodyPr>
          <a:lstStyle/>
          <a:p>
            <a:r>
              <a:rPr lang="en-US" dirty="0">
                <a:solidFill>
                  <a:schemeClr val="accent6">
                    <a:lumMod val="60000"/>
                    <a:lumOff val="40000"/>
                  </a:schemeClr>
                </a:solidFill>
                <a:effectLst>
                  <a:outerShdw blurRad="38100" dist="38100" dir="2700000" algn="tl">
                    <a:srgbClr val="000000">
                      <a:alpha val="43137"/>
                    </a:srgbClr>
                  </a:outerShdw>
                </a:effectLst>
              </a:rPr>
              <a:t>President’s Report</a:t>
            </a:r>
            <a:br>
              <a:rPr lang="en-US" dirty="0">
                <a:solidFill>
                  <a:schemeClr val="accent3"/>
                </a:solidFill>
                <a:effectLst>
                  <a:outerShdw blurRad="38100" dist="38100" dir="2700000" algn="tl">
                    <a:srgbClr val="000000">
                      <a:alpha val="43137"/>
                    </a:srgbClr>
                  </a:outerShdw>
                </a:effectLst>
              </a:rPr>
            </a:br>
            <a:endParaRPr lang="en-US" dirty="0">
              <a:solidFill>
                <a:schemeClr val="accent3"/>
              </a:solidFill>
              <a:effectLst>
                <a:outerShdw blurRad="38100" dist="38100" dir="2700000" algn="tl">
                  <a:srgbClr val="000000">
                    <a:alpha val="43137"/>
                  </a:srgbClr>
                </a:outerShdw>
              </a:effectLst>
            </a:endParaRPr>
          </a:p>
        </p:txBody>
      </p:sp>
      <p:pic>
        <p:nvPicPr>
          <p:cNvPr id="6" name="Picture Placeholder 5">
            <a:extLst>
              <a:ext uri="{FF2B5EF4-FFF2-40B4-BE49-F238E27FC236}">
                <a16:creationId xmlns:a16="http://schemas.microsoft.com/office/drawing/2014/main" id="{92AF5608-A04B-604B-87AC-E7B69E56F5F1}"/>
              </a:ext>
            </a:extLst>
          </p:cNvPr>
          <p:cNvPicPr>
            <a:picLocks noGrp="1" noChangeAspect="1"/>
          </p:cNvPicPr>
          <p:nvPr>
            <p:ph type="pic" sz="quarter" idx="10"/>
          </p:nvPr>
        </p:nvPicPr>
        <p:blipFill>
          <a:blip r:embed="rId2"/>
          <a:srcRect l="12553" r="12553"/>
          <a:stretch/>
        </p:blipFill>
        <p:spPr>
          <a:xfrm>
            <a:off x="4953000" y="1914526"/>
            <a:ext cx="2286000" cy="2743200"/>
          </a:xfrm>
        </p:spPr>
      </p:pic>
    </p:spTree>
    <p:extLst>
      <p:ext uri="{BB962C8B-B14F-4D97-AF65-F5344CB8AC3E}">
        <p14:creationId xmlns:p14="http://schemas.microsoft.com/office/powerpoint/2010/main" val="3691041683"/>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2D0D8-9639-E577-82E8-7A8A79369D85}"/>
              </a:ext>
            </a:extLst>
          </p:cNvPr>
          <p:cNvSpPr>
            <a:spLocks noGrp="1"/>
          </p:cNvSpPr>
          <p:nvPr>
            <p:ph type="title"/>
          </p:nvPr>
        </p:nvSpPr>
        <p:spPr/>
        <p:txBody>
          <a:bodyPr/>
          <a:lstStyle/>
          <a:p>
            <a:r>
              <a:rPr lang="en-US" dirty="0">
                <a:solidFill>
                  <a:schemeClr val="accent6">
                    <a:lumMod val="60000"/>
                    <a:lumOff val="40000"/>
                  </a:schemeClr>
                </a:solidFill>
                <a:effectLst>
                  <a:outerShdw blurRad="38100" dist="38100" dir="2700000" algn="tl">
                    <a:srgbClr val="000000">
                      <a:alpha val="43137"/>
                    </a:srgbClr>
                  </a:outerShdw>
                </a:effectLst>
              </a:rPr>
              <a:t>Sylvan Green Award Recipient</a:t>
            </a:r>
          </a:p>
        </p:txBody>
      </p:sp>
      <p:sp>
        <p:nvSpPr>
          <p:cNvPr id="3" name="Subtitle 2">
            <a:extLst>
              <a:ext uri="{FF2B5EF4-FFF2-40B4-BE49-F238E27FC236}">
                <a16:creationId xmlns:a16="http://schemas.microsoft.com/office/drawing/2014/main" id="{422D6056-7D13-A8C1-7DB2-4636152D2E60}"/>
              </a:ext>
            </a:extLst>
          </p:cNvPr>
          <p:cNvSpPr>
            <a:spLocks noGrp="1"/>
          </p:cNvSpPr>
          <p:nvPr>
            <p:ph type="subTitle" idx="1"/>
          </p:nvPr>
        </p:nvSpPr>
        <p:spPr/>
        <p:txBody>
          <a:bodyPr/>
          <a:lstStyle/>
          <a:p>
            <a:r>
              <a:rPr lang="en-US" b="1" dirty="0">
                <a:solidFill>
                  <a:schemeClr val="accent3"/>
                </a:solidFill>
                <a:effectLst>
                  <a:outerShdw blurRad="38100" dist="38100" dir="2700000" algn="tl">
                    <a:srgbClr val="000000">
                      <a:alpha val="43137"/>
                    </a:srgbClr>
                  </a:outerShdw>
                </a:effectLst>
              </a:rPr>
              <a:t>Ryan Berry, MD</a:t>
            </a:r>
          </a:p>
          <a:p>
            <a:r>
              <a:rPr lang="en-US" sz="3000" b="1" dirty="0">
                <a:effectLst>
                  <a:outerShdw blurRad="38100" dist="38100" dir="2700000" algn="tl">
                    <a:srgbClr val="000000">
                      <a:alpha val="43137"/>
                    </a:srgbClr>
                  </a:outerShdw>
                </a:effectLst>
              </a:rPr>
              <a:t>Harvard College; Michigan State University</a:t>
            </a:r>
          </a:p>
        </p:txBody>
      </p:sp>
      <p:pic>
        <p:nvPicPr>
          <p:cNvPr id="6" name="Picture Placeholder 5">
            <a:extLst>
              <a:ext uri="{FF2B5EF4-FFF2-40B4-BE49-F238E27FC236}">
                <a16:creationId xmlns:a16="http://schemas.microsoft.com/office/drawing/2014/main" id="{32A7E2F2-8369-B0C8-6851-8813E773A3DB}"/>
              </a:ext>
            </a:extLst>
          </p:cNvPr>
          <p:cNvPicPr>
            <a:picLocks noGrp="1" noChangeAspect="1"/>
          </p:cNvPicPr>
          <p:nvPr>
            <p:ph type="pic" sz="quarter" idx="10"/>
          </p:nvPr>
        </p:nvPicPr>
        <p:blipFill>
          <a:blip r:embed="rId2"/>
          <a:srcRect l="8333" r="8333"/>
          <a:stretch/>
        </p:blipFill>
        <p:spPr/>
      </p:pic>
    </p:spTree>
    <p:extLst>
      <p:ext uri="{BB962C8B-B14F-4D97-AF65-F5344CB8AC3E}">
        <p14:creationId xmlns:p14="http://schemas.microsoft.com/office/powerpoint/2010/main" val="2433179257"/>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2BF61-0FA8-DE57-A193-4E0722724DB1}"/>
            </a:ext>
          </a:extLst>
        </p:cNvPr>
        <p:cNvGrpSpPr/>
        <p:nvPr/>
      </p:nvGrpSpPr>
      <p:grpSpPr>
        <a:xfrm>
          <a:off x="0" y="0"/>
          <a:ext cx="0" cy="0"/>
          <a:chOff x="0" y="0"/>
          <a:chExt cx="0" cy="0"/>
        </a:xfrm>
      </p:grpSpPr>
    </p:spTree>
    <p:extLst>
      <p:ext uri="{BB962C8B-B14F-4D97-AF65-F5344CB8AC3E}">
        <p14:creationId xmlns:p14="http://schemas.microsoft.com/office/powerpoint/2010/main" val="637070028"/>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CC6ED-FFD2-58D3-C10E-1B2DCA5E5EF5}"/>
              </a:ext>
            </a:extLst>
          </p:cNvPr>
          <p:cNvSpPr>
            <a:spLocks noGrp="1"/>
          </p:cNvSpPr>
          <p:nvPr>
            <p:ph type="title"/>
          </p:nvPr>
        </p:nvSpPr>
        <p:spPr/>
        <p:txBody>
          <a:bodyPr>
            <a:normAutofit/>
          </a:bodyPr>
          <a:lstStyle/>
          <a:p>
            <a:r>
              <a:rPr lang="en-US" sz="6000" dirty="0">
                <a:solidFill>
                  <a:schemeClr val="accent3"/>
                </a:solidFill>
                <a:effectLst>
                  <a:outerShdw blurRad="38100" dist="38100" dir="2700000" algn="tl">
                    <a:srgbClr val="000000">
                      <a:alpha val="43137"/>
                    </a:srgbClr>
                  </a:outerShdw>
                </a:effectLst>
              </a:rPr>
              <a:t>ED&amp;I Early-Career Awards</a:t>
            </a:r>
          </a:p>
        </p:txBody>
      </p:sp>
    </p:spTree>
    <p:extLst>
      <p:ext uri="{BB962C8B-B14F-4D97-AF65-F5344CB8AC3E}">
        <p14:creationId xmlns:p14="http://schemas.microsoft.com/office/powerpoint/2010/main" val="2011297309"/>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316B4FBD-7A47-49D8-CE59-D396722B162B}"/>
              </a:ext>
            </a:extLst>
          </p:cNvPr>
          <p:cNvSpPr>
            <a:spLocks noGrp="1"/>
          </p:cNvSpPr>
          <p:nvPr>
            <p:ph type="subTitle" idx="1"/>
          </p:nvPr>
        </p:nvSpPr>
        <p:spPr/>
        <p:txBody>
          <a:bodyPr/>
          <a:lstStyle/>
          <a:p>
            <a:r>
              <a:rPr lang="en-US" b="1" dirty="0">
                <a:effectLst>
                  <a:outerShdw blurRad="38100" dist="38100" dir="2700000" algn="tl">
                    <a:srgbClr val="000000">
                      <a:alpha val="43137"/>
                    </a:srgbClr>
                  </a:outerShdw>
                </a:effectLst>
              </a:rPr>
              <a:t>Isaac Egesa, MSc, PhD (Candidate)</a:t>
            </a:r>
          </a:p>
        </p:txBody>
      </p:sp>
      <p:sp>
        <p:nvSpPr>
          <p:cNvPr id="3" name="Title 2">
            <a:extLst>
              <a:ext uri="{FF2B5EF4-FFF2-40B4-BE49-F238E27FC236}">
                <a16:creationId xmlns:a16="http://schemas.microsoft.com/office/drawing/2014/main" id="{58B594B4-5F81-E3D3-9B9D-9C8766448331}"/>
              </a:ext>
            </a:extLst>
          </p:cNvPr>
          <p:cNvSpPr>
            <a:spLocks noGrp="1"/>
          </p:cNvSpPr>
          <p:nvPr>
            <p:ph type="title"/>
          </p:nvPr>
        </p:nvSpPr>
        <p:spPr/>
        <p:txBody>
          <a:bodyPr/>
          <a:lstStyle/>
          <a:p>
            <a:r>
              <a:rPr lang="en-US" dirty="0">
                <a:solidFill>
                  <a:schemeClr val="accent6">
                    <a:lumMod val="60000"/>
                    <a:lumOff val="40000"/>
                  </a:schemeClr>
                </a:solidFill>
                <a:effectLst>
                  <a:outerShdw blurRad="38100" dist="38100" dir="2700000" algn="tl">
                    <a:srgbClr val="000000">
                      <a:alpha val="43137"/>
                    </a:srgbClr>
                  </a:outerShdw>
                </a:effectLst>
              </a:rPr>
              <a:t>ED&amp;I Early-Career Award Recipient</a:t>
            </a:r>
          </a:p>
        </p:txBody>
      </p:sp>
      <p:pic>
        <p:nvPicPr>
          <p:cNvPr id="7" name="Picture Placeholder 6">
            <a:extLst>
              <a:ext uri="{FF2B5EF4-FFF2-40B4-BE49-F238E27FC236}">
                <a16:creationId xmlns:a16="http://schemas.microsoft.com/office/drawing/2014/main" id="{95A755DF-83F7-34A8-C071-E9E91ED66CB5}"/>
              </a:ext>
            </a:extLst>
          </p:cNvPr>
          <p:cNvPicPr>
            <a:picLocks noGrp="1" noChangeAspect="1"/>
          </p:cNvPicPr>
          <p:nvPr>
            <p:ph type="pic" sz="quarter" idx="10"/>
          </p:nvPr>
        </p:nvPicPr>
        <p:blipFill>
          <a:blip r:embed="rId2"/>
          <a:srcRect t="3333" b="3333"/>
          <a:stretch/>
        </p:blipFill>
        <p:spPr/>
      </p:pic>
    </p:spTree>
    <p:extLst>
      <p:ext uri="{BB962C8B-B14F-4D97-AF65-F5344CB8AC3E}">
        <p14:creationId xmlns:p14="http://schemas.microsoft.com/office/powerpoint/2010/main" val="2737471597"/>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316B4FBD-7A47-49D8-CE59-D396722B162B}"/>
              </a:ext>
            </a:extLst>
          </p:cNvPr>
          <p:cNvSpPr>
            <a:spLocks noGrp="1"/>
          </p:cNvSpPr>
          <p:nvPr>
            <p:ph type="subTitle" idx="1"/>
          </p:nvPr>
        </p:nvSpPr>
        <p:spPr/>
        <p:txBody>
          <a:bodyPr/>
          <a:lstStyle/>
          <a:p>
            <a:r>
              <a:rPr lang="en-US" b="1" dirty="0">
                <a:effectLst>
                  <a:outerShdw blurRad="38100" dist="38100" dir="2700000" algn="tl">
                    <a:srgbClr val="000000">
                      <a:alpha val="43137"/>
                    </a:srgbClr>
                  </a:outerShdw>
                </a:effectLst>
              </a:rPr>
              <a:t>Ethel Kamuti, MD, MBA</a:t>
            </a:r>
          </a:p>
        </p:txBody>
      </p:sp>
      <p:sp>
        <p:nvSpPr>
          <p:cNvPr id="3" name="Title 2">
            <a:extLst>
              <a:ext uri="{FF2B5EF4-FFF2-40B4-BE49-F238E27FC236}">
                <a16:creationId xmlns:a16="http://schemas.microsoft.com/office/drawing/2014/main" id="{58B594B4-5F81-E3D3-9B9D-9C8766448331}"/>
              </a:ext>
            </a:extLst>
          </p:cNvPr>
          <p:cNvSpPr>
            <a:spLocks noGrp="1"/>
          </p:cNvSpPr>
          <p:nvPr>
            <p:ph type="title"/>
          </p:nvPr>
        </p:nvSpPr>
        <p:spPr/>
        <p:txBody>
          <a:bodyPr/>
          <a:lstStyle/>
          <a:p>
            <a:r>
              <a:rPr lang="en-US" dirty="0">
                <a:solidFill>
                  <a:schemeClr val="accent6">
                    <a:lumMod val="60000"/>
                    <a:lumOff val="40000"/>
                  </a:schemeClr>
                </a:solidFill>
                <a:effectLst>
                  <a:outerShdw blurRad="38100" dist="38100" dir="2700000" algn="tl">
                    <a:srgbClr val="000000">
                      <a:alpha val="43137"/>
                    </a:srgbClr>
                  </a:outerShdw>
                </a:effectLst>
              </a:rPr>
              <a:t>ED&amp;I Early-Career Award Recipient</a:t>
            </a:r>
          </a:p>
        </p:txBody>
      </p:sp>
      <p:pic>
        <p:nvPicPr>
          <p:cNvPr id="7" name="Picture Placeholder 6">
            <a:extLst>
              <a:ext uri="{FF2B5EF4-FFF2-40B4-BE49-F238E27FC236}">
                <a16:creationId xmlns:a16="http://schemas.microsoft.com/office/drawing/2014/main" id="{95A755DF-83F7-34A8-C071-E9E91ED66CB5}"/>
              </a:ext>
            </a:extLst>
          </p:cNvPr>
          <p:cNvPicPr>
            <a:picLocks noGrp="1" noChangeAspect="1"/>
          </p:cNvPicPr>
          <p:nvPr>
            <p:ph type="pic" sz="quarter" idx="10"/>
          </p:nvPr>
        </p:nvPicPr>
        <p:blipFill>
          <a:blip r:embed="rId2"/>
          <a:srcRect l="8333" r="8333"/>
          <a:stretch/>
        </p:blipFill>
        <p:spPr/>
      </p:pic>
    </p:spTree>
    <p:extLst>
      <p:ext uri="{BB962C8B-B14F-4D97-AF65-F5344CB8AC3E}">
        <p14:creationId xmlns:p14="http://schemas.microsoft.com/office/powerpoint/2010/main" val="266522291"/>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97EEBC8-3107-EEE5-643C-055DCC1C1B39}"/>
              </a:ext>
            </a:extLst>
          </p:cNvPr>
          <p:cNvSpPr>
            <a:spLocks noGrp="1"/>
          </p:cNvSpPr>
          <p:nvPr>
            <p:ph type="subTitle" idx="1"/>
          </p:nvPr>
        </p:nvSpPr>
        <p:spPr/>
        <p:txBody>
          <a:bodyPr/>
          <a:lstStyle/>
          <a:p>
            <a:r>
              <a:rPr lang="en-US" b="1" dirty="0">
                <a:effectLst>
                  <a:outerShdw blurRad="38100" dist="38100" dir="2700000" algn="tl">
                    <a:srgbClr val="000000">
                      <a:alpha val="43137"/>
                    </a:srgbClr>
                  </a:outerShdw>
                </a:effectLst>
              </a:rPr>
              <a:t>Memuna Rashid, BA, MSc</a:t>
            </a:r>
          </a:p>
        </p:txBody>
      </p:sp>
      <p:sp>
        <p:nvSpPr>
          <p:cNvPr id="3" name="Title 2">
            <a:extLst>
              <a:ext uri="{FF2B5EF4-FFF2-40B4-BE49-F238E27FC236}">
                <a16:creationId xmlns:a16="http://schemas.microsoft.com/office/drawing/2014/main" id="{9EBF74EB-B492-5653-42F7-82A3331DE0FF}"/>
              </a:ext>
            </a:extLst>
          </p:cNvPr>
          <p:cNvSpPr>
            <a:spLocks noGrp="1"/>
          </p:cNvSpPr>
          <p:nvPr>
            <p:ph type="title"/>
          </p:nvPr>
        </p:nvSpPr>
        <p:spPr/>
        <p:txBody>
          <a:bodyPr/>
          <a:lstStyle/>
          <a:p>
            <a:r>
              <a:rPr lang="en-US" dirty="0">
                <a:solidFill>
                  <a:schemeClr val="accent6">
                    <a:lumMod val="60000"/>
                    <a:lumOff val="40000"/>
                  </a:schemeClr>
                </a:solidFill>
                <a:effectLst>
                  <a:outerShdw blurRad="38100" dist="38100" dir="2700000" algn="tl">
                    <a:srgbClr val="000000">
                      <a:alpha val="43137"/>
                    </a:srgbClr>
                  </a:outerShdw>
                </a:effectLst>
              </a:rPr>
              <a:t>ED&amp;I Early-Career Award Recipient</a:t>
            </a:r>
          </a:p>
        </p:txBody>
      </p:sp>
      <p:pic>
        <p:nvPicPr>
          <p:cNvPr id="6" name="Picture Placeholder 5">
            <a:extLst>
              <a:ext uri="{FF2B5EF4-FFF2-40B4-BE49-F238E27FC236}">
                <a16:creationId xmlns:a16="http://schemas.microsoft.com/office/drawing/2014/main" id="{4480057B-84C4-4570-E59F-BD8A9588E202}"/>
              </a:ext>
            </a:extLst>
          </p:cNvPr>
          <p:cNvPicPr>
            <a:picLocks noGrp="1" noChangeAspect="1"/>
          </p:cNvPicPr>
          <p:nvPr>
            <p:ph type="pic" sz="quarter" idx="10"/>
          </p:nvPr>
        </p:nvPicPr>
        <p:blipFill>
          <a:blip r:embed="rId2"/>
          <a:srcRect l="8333" r="8333"/>
          <a:stretch/>
        </p:blipFill>
        <p:spPr/>
      </p:pic>
    </p:spTree>
    <p:extLst>
      <p:ext uri="{BB962C8B-B14F-4D97-AF65-F5344CB8AC3E}">
        <p14:creationId xmlns:p14="http://schemas.microsoft.com/office/powerpoint/2010/main" val="3303375333"/>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40BA25C-1CA9-DB41-BAEF-0464F653859C}"/>
              </a:ext>
            </a:extLst>
          </p:cNvPr>
          <p:cNvSpPr>
            <a:spLocks noGrp="1"/>
          </p:cNvSpPr>
          <p:nvPr>
            <p:ph type="subTitle" idx="1"/>
          </p:nvPr>
        </p:nvSpPr>
        <p:spPr/>
        <p:txBody>
          <a:bodyPr/>
          <a:lstStyle/>
          <a:p>
            <a:r>
              <a:rPr lang="en-US" b="1" dirty="0">
                <a:effectLst>
                  <a:outerShdw blurRad="38100" dist="38100" dir="2700000" algn="tl">
                    <a:srgbClr val="000000">
                      <a:alpha val="43137"/>
                    </a:srgbClr>
                  </a:outerShdw>
                </a:effectLst>
              </a:rPr>
              <a:t>Alex Thabane, MSc, PhD (c)</a:t>
            </a:r>
          </a:p>
        </p:txBody>
      </p:sp>
      <p:sp>
        <p:nvSpPr>
          <p:cNvPr id="3" name="Title 2">
            <a:extLst>
              <a:ext uri="{FF2B5EF4-FFF2-40B4-BE49-F238E27FC236}">
                <a16:creationId xmlns:a16="http://schemas.microsoft.com/office/drawing/2014/main" id="{5BDC6950-2828-B916-3D2E-CD17686283F9}"/>
              </a:ext>
            </a:extLst>
          </p:cNvPr>
          <p:cNvSpPr>
            <a:spLocks noGrp="1"/>
          </p:cNvSpPr>
          <p:nvPr>
            <p:ph type="title"/>
          </p:nvPr>
        </p:nvSpPr>
        <p:spPr/>
        <p:txBody>
          <a:bodyPr/>
          <a:lstStyle/>
          <a:p>
            <a:r>
              <a:rPr lang="en-US" dirty="0">
                <a:solidFill>
                  <a:schemeClr val="accent6">
                    <a:lumMod val="60000"/>
                    <a:lumOff val="40000"/>
                  </a:schemeClr>
                </a:solidFill>
                <a:effectLst>
                  <a:outerShdw blurRad="38100" dist="38100" dir="2700000" algn="tl">
                    <a:srgbClr val="000000">
                      <a:alpha val="43137"/>
                    </a:srgbClr>
                  </a:outerShdw>
                </a:effectLst>
              </a:rPr>
              <a:t>ED&amp;I Early-Career Award Recipient</a:t>
            </a:r>
          </a:p>
        </p:txBody>
      </p:sp>
      <p:pic>
        <p:nvPicPr>
          <p:cNvPr id="6" name="Picture Placeholder 5">
            <a:extLst>
              <a:ext uri="{FF2B5EF4-FFF2-40B4-BE49-F238E27FC236}">
                <a16:creationId xmlns:a16="http://schemas.microsoft.com/office/drawing/2014/main" id="{6ABA7D78-3DC4-07E3-2583-9AC4F0AE2077}"/>
              </a:ext>
            </a:extLst>
          </p:cNvPr>
          <p:cNvPicPr>
            <a:picLocks noGrp="1" noChangeAspect="1"/>
          </p:cNvPicPr>
          <p:nvPr>
            <p:ph type="pic" sz="quarter" idx="10"/>
          </p:nvPr>
        </p:nvPicPr>
        <p:blipFill>
          <a:blip r:embed="rId2"/>
          <a:srcRect l="8333" r="8333"/>
          <a:stretch/>
        </p:blipFill>
        <p:spPr/>
      </p:pic>
    </p:spTree>
    <p:extLst>
      <p:ext uri="{BB962C8B-B14F-4D97-AF65-F5344CB8AC3E}">
        <p14:creationId xmlns:p14="http://schemas.microsoft.com/office/powerpoint/2010/main" val="2189174638"/>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602566"/>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0F2E2-D30D-BFE5-5F00-C0205B534803}"/>
              </a:ext>
            </a:extLst>
          </p:cNvPr>
          <p:cNvSpPr>
            <a:spLocks noGrp="1"/>
          </p:cNvSpPr>
          <p:nvPr>
            <p:ph type="title"/>
          </p:nvPr>
        </p:nvSpPr>
        <p:spPr/>
        <p:txBody>
          <a:bodyPr>
            <a:normAutofit/>
          </a:bodyPr>
          <a:lstStyle/>
          <a:p>
            <a:r>
              <a:rPr lang="en-US" sz="6000" dirty="0">
                <a:solidFill>
                  <a:schemeClr val="accent3"/>
                </a:solidFill>
                <a:effectLst>
                  <a:outerShdw blurRad="38100" dist="38100" dir="2700000" algn="tl">
                    <a:srgbClr val="000000">
                      <a:alpha val="43137"/>
                    </a:srgbClr>
                  </a:outerShdw>
                </a:effectLst>
              </a:rPr>
              <a:t>Best Poster </a:t>
            </a:r>
            <a:br>
              <a:rPr lang="en-US" sz="6000" dirty="0">
                <a:solidFill>
                  <a:schemeClr val="accent3"/>
                </a:solidFill>
                <a:effectLst>
                  <a:outerShdw blurRad="38100" dist="38100" dir="2700000" algn="tl">
                    <a:srgbClr val="000000">
                      <a:alpha val="43137"/>
                    </a:srgbClr>
                  </a:outerShdw>
                </a:effectLst>
              </a:rPr>
            </a:br>
            <a:r>
              <a:rPr lang="en-US" sz="6000" dirty="0">
                <a:solidFill>
                  <a:schemeClr val="accent3"/>
                </a:solidFill>
                <a:effectLst>
                  <a:outerShdw blurRad="38100" dist="38100" dir="2700000" algn="tl">
                    <a:srgbClr val="000000">
                      <a:alpha val="43137"/>
                    </a:srgbClr>
                  </a:outerShdw>
                </a:effectLst>
              </a:rPr>
              <a:t>Presentation</a:t>
            </a:r>
            <a:br>
              <a:rPr lang="en-US" sz="6000" dirty="0">
                <a:solidFill>
                  <a:schemeClr val="accent3"/>
                </a:solidFill>
                <a:effectLst>
                  <a:outerShdw blurRad="38100" dist="38100" dir="2700000" algn="tl">
                    <a:srgbClr val="000000">
                      <a:alpha val="43137"/>
                    </a:srgbClr>
                  </a:outerShdw>
                </a:effectLst>
              </a:rPr>
            </a:br>
            <a:r>
              <a:rPr lang="en-US" sz="6000" dirty="0">
                <a:solidFill>
                  <a:schemeClr val="accent3"/>
                </a:solidFill>
                <a:effectLst>
                  <a:outerShdw blurRad="38100" dist="38100" dir="2700000" algn="tl">
                    <a:srgbClr val="000000">
                      <a:alpha val="43137"/>
                    </a:srgbClr>
                  </a:outerShdw>
                </a:effectLst>
              </a:rPr>
              <a:t>Award</a:t>
            </a:r>
          </a:p>
        </p:txBody>
      </p:sp>
    </p:spTree>
    <p:extLst>
      <p:ext uri="{BB962C8B-B14F-4D97-AF65-F5344CB8AC3E}">
        <p14:creationId xmlns:p14="http://schemas.microsoft.com/office/powerpoint/2010/main" val="1725467351"/>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ACC69-E157-77DF-CFAD-D068F88A048A}"/>
            </a:ext>
          </a:extLst>
        </p:cNvPr>
        <p:cNvGrpSpPr/>
        <p:nvPr/>
      </p:nvGrpSpPr>
      <p:grpSpPr>
        <a:xfrm>
          <a:off x="0" y="0"/>
          <a:ext cx="0" cy="0"/>
          <a:chOff x="0" y="0"/>
          <a:chExt cx="0" cy="0"/>
        </a:xfrm>
      </p:grpSpPr>
      <p:sp>
        <p:nvSpPr>
          <p:cNvPr id="8" name="Subtitle 7">
            <a:extLst>
              <a:ext uri="{FF2B5EF4-FFF2-40B4-BE49-F238E27FC236}">
                <a16:creationId xmlns:a16="http://schemas.microsoft.com/office/drawing/2014/main" id="{D5BE2A75-9F89-281A-A08F-F25CC6F42461}"/>
              </a:ext>
            </a:extLst>
          </p:cNvPr>
          <p:cNvSpPr>
            <a:spLocks noGrp="1"/>
          </p:cNvSpPr>
          <p:nvPr>
            <p:ph type="subTitle" idx="1"/>
          </p:nvPr>
        </p:nvSpPr>
        <p:spPr>
          <a:xfrm>
            <a:off x="1" y="2680197"/>
            <a:ext cx="12191999" cy="1091855"/>
          </a:xfrm>
        </p:spPr>
        <p:txBody>
          <a:bodyPr/>
          <a:lstStyle/>
          <a:p>
            <a:r>
              <a:rPr lang="en-US" b="1" i="1" dirty="0">
                <a:solidFill>
                  <a:schemeClr val="accent3"/>
                </a:solidFill>
                <a:effectLst>
                  <a:outerShdw blurRad="38100" dist="38100" dir="2700000" algn="tl">
                    <a:srgbClr val="000000">
                      <a:alpha val="43137"/>
                    </a:srgbClr>
                  </a:outerShdw>
                </a:effectLst>
              </a:rPr>
              <a:t>“How to Account for Subsequent Anti-Cancer Therapy When </a:t>
            </a:r>
            <a:r>
              <a:rPr lang="en-US" b="1" i="1" dirty="0" err="1">
                <a:solidFill>
                  <a:schemeClr val="accent3"/>
                </a:solidFill>
                <a:effectLst>
                  <a:outerShdw blurRad="38100" dist="38100" dir="2700000" algn="tl">
                    <a:srgbClr val="000000">
                      <a:alpha val="43137"/>
                    </a:srgbClr>
                  </a:outerShdw>
                </a:effectLst>
              </a:rPr>
              <a:t>Analysing</a:t>
            </a:r>
            <a:r>
              <a:rPr lang="en-US" b="1" i="1" dirty="0">
                <a:solidFill>
                  <a:schemeClr val="accent3"/>
                </a:solidFill>
                <a:effectLst>
                  <a:outerShdw blurRad="38100" dist="38100" dir="2700000" algn="tl">
                    <a:srgbClr val="000000">
                      <a:alpha val="43137"/>
                    </a:srgbClr>
                  </a:outerShdw>
                </a:effectLst>
              </a:rPr>
              <a:t> Overall Survival: </a:t>
            </a:r>
            <a:br>
              <a:rPr lang="en-US" b="1" i="1" dirty="0">
                <a:solidFill>
                  <a:schemeClr val="accent3"/>
                </a:solidFill>
                <a:effectLst>
                  <a:outerShdw blurRad="38100" dist="38100" dir="2700000" algn="tl">
                    <a:srgbClr val="000000">
                      <a:alpha val="43137"/>
                    </a:srgbClr>
                  </a:outerShdw>
                </a:effectLst>
              </a:rPr>
            </a:br>
            <a:r>
              <a:rPr lang="en-US" b="1" i="1" dirty="0">
                <a:solidFill>
                  <a:schemeClr val="accent3"/>
                </a:solidFill>
                <a:effectLst>
                  <a:outerShdw blurRad="38100" dist="38100" dir="2700000" algn="tl">
                    <a:srgbClr val="000000">
                      <a:alpha val="43137"/>
                    </a:srgbClr>
                  </a:outerShdw>
                </a:effectLst>
              </a:rPr>
              <a:t>A Simulation Study and Practical Example”</a:t>
            </a:r>
          </a:p>
          <a:p>
            <a:endParaRPr lang="en-US" b="1" i="1" dirty="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rPr>
              <a:t>Kara-Louise Royle</a:t>
            </a:r>
          </a:p>
        </p:txBody>
      </p:sp>
      <p:sp>
        <p:nvSpPr>
          <p:cNvPr id="7" name="Title 6">
            <a:extLst>
              <a:ext uri="{FF2B5EF4-FFF2-40B4-BE49-F238E27FC236}">
                <a16:creationId xmlns:a16="http://schemas.microsoft.com/office/drawing/2014/main" id="{EB1D9FD9-6A3D-89E1-2A08-1D245551F154}"/>
              </a:ext>
            </a:extLst>
          </p:cNvPr>
          <p:cNvSpPr>
            <a:spLocks noGrp="1"/>
          </p:cNvSpPr>
          <p:nvPr>
            <p:ph type="title"/>
          </p:nvPr>
        </p:nvSpPr>
        <p:spPr>
          <a:xfrm>
            <a:off x="405846" y="1050925"/>
            <a:ext cx="11380305" cy="1325563"/>
          </a:xfrm>
        </p:spPr>
        <p:txBody>
          <a:bodyPr/>
          <a:lstStyle/>
          <a:p>
            <a:r>
              <a:rPr lang="en-US" dirty="0">
                <a:solidFill>
                  <a:schemeClr val="accent6">
                    <a:lumMod val="60000"/>
                    <a:lumOff val="40000"/>
                  </a:schemeClr>
                </a:solidFill>
                <a:effectLst>
                  <a:outerShdw blurRad="38100" dist="38100" dir="2700000" algn="tl">
                    <a:srgbClr val="000000">
                      <a:alpha val="43137"/>
                    </a:srgbClr>
                  </a:outerShdw>
                </a:effectLst>
              </a:rPr>
              <a:t>Best Poster Presentation</a:t>
            </a:r>
          </a:p>
        </p:txBody>
      </p:sp>
    </p:spTree>
    <p:extLst>
      <p:ext uri="{BB962C8B-B14F-4D97-AF65-F5344CB8AC3E}">
        <p14:creationId xmlns:p14="http://schemas.microsoft.com/office/powerpoint/2010/main" val="176271722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B1FAA-8D24-BCAA-B617-A1CFB4A6250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B66FB82-9B22-05BF-A69E-E613C352BB25}"/>
              </a:ext>
            </a:extLst>
          </p:cNvPr>
          <p:cNvSpPr>
            <a:spLocks noGrp="1"/>
          </p:cNvSpPr>
          <p:nvPr>
            <p:ph type="title"/>
          </p:nvPr>
        </p:nvSpPr>
        <p:spPr/>
        <p:txBody>
          <a:bodyPr>
            <a:normAutofit/>
          </a:bodyPr>
          <a:lstStyle/>
          <a:p>
            <a:r>
              <a:rPr lang="en-US" sz="6000" dirty="0">
                <a:solidFill>
                  <a:schemeClr val="accent3"/>
                </a:solidFill>
                <a:effectLst>
                  <a:outerShdw blurRad="38100" dist="38100" dir="2700000" algn="tl">
                    <a:srgbClr val="000000">
                      <a:alpha val="43137"/>
                    </a:srgbClr>
                  </a:outerShdw>
                </a:effectLst>
              </a:rPr>
              <a:t>Year-in-Review</a:t>
            </a:r>
          </a:p>
        </p:txBody>
      </p:sp>
    </p:spTree>
    <p:extLst>
      <p:ext uri="{BB962C8B-B14F-4D97-AF65-F5344CB8AC3E}">
        <p14:creationId xmlns:p14="http://schemas.microsoft.com/office/powerpoint/2010/main" val="925098526"/>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216541"/>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16A2ED5-E232-0646-B77A-B7E12B4826DF}"/>
              </a:ext>
            </a:extLst>
          </p:cNvPr>
          <p:cNvSpPr>
            <a:spLocks noGrp="1"/>
          </p:cNvSpPr>
          <p:nvPr>
            <p:ph type="subTitle" idx="1"/>
          </p:nvPr>
        </p:nvSpPr>
        <p:spPr>
          <a:xfrm>
            <a:off x="546652" y="4881561"/>
            <a:ext cx="11239501" cy="1091855"/>
          </a:xfrm>
        </p:spPr>
        <p:txBody>
          <a:bodyPr>
            <a:normAutofit/>
          </a:bodyPr>
          <a:lstStyle/>
          <a:p>
            <a:r>
              <a:rPr lang="en-US" b="1" dirty="0">
                <a:effectLst>
                  <a:outerShdw blurRad="38100" dist="38100" dir="2700000" algn="tl">
                    <a:srgbClr val="000000">
                      <a:alpha val="43137"/>
                    </a:srgbClr>
                  </a:outerShdw>
                </a:effectLst>
              </a:rPr>
              <a:t>Valerie Durkalski-Mauldin, PhD, MPH</a:t>
            </a:r>
          </a:p>
          <a:p>
            <a:endParaRPr lang="en-US" dirty="0"/>
          </a:p>
        </p:txBody>
      </p:sp>
      <p:sp>
        <p:nvSpPr>
          <p:cNvPr id="3" name="Title 2">
            <a:extLst>
              <a:ext uri="{FF2B5EF4-FFF2-40B4-BE49-F238E27FC236}">
                <a16:creationId xmlns:a16="http://schemas.microsoft.com/office/drawing/2014/main" id="{AC8B58D3-8E9C-5A4E-BA51-D6753F99AAE2}"/>
              </a:ext>
            </a:extLst>
          </p:cNvPr>
          <p:cNvSpPr>
            <a:spLocks noGrp="1"/>
          </p:cNvSpPr>
          <p:nvPr>
            <p:ph type="title"/>
          </p:nvPr>
        </p:nvSpPr>
        <p:spPr>
          <a:xfrm>
            <a:off x="405848" y="365125"/>
            <a:ext cx="11380305" cy="1325563"/>
          </a:xfrm>
        </p:spPr>
        <p:txBody>
          <a:bodyPr>
            <a:normAutofit/>
          </a:bodyPr>
          <a:lstStyle/>
          <a:p>
            <a:r>
              <a:rPr lang="en-US" dirty="0">
                <a:solidFill>
                  <a:schemeClr val="accent6">
                    <a:lumMod val="60000"/>
                    <a:lumOff val="40000"/>
                  </a:schemeClr>
                </a:solidFill>
                <a:effectLst>
                  <a:outerShdw blurRad="38100" dist="38100" dir="2700000" algn="tl">
                    <a:srgbClr val="000000">
                      <a:alpha val="43137"/>
                    </a:srgbClr>
                  </a:outerShdw>
                </a:effectLst>
              </a:rPr>
              <a:t>SCT Incoming President</a:t>
            </a:r>
          </a:p>
        </p:txBody>
      </p:sp>
      <p:pic>
        <p:nvPicPr>
          <p:cNvPr id="7" name="Picture Placeholder 6">
            <a:extLst>
              <a:ext uri="{FF2B5EF4-FFF2-40B4-BE49-F238E27FC236}">
                <a16:creationId xmlns:a16="http://schemas.microsoft.com/office/drawing/2014/main" id="{9149EDE5-7F15-F626-6150-D02755F377F5}"/>
              </a:ext>
            </a:extLst>
          </p:cNvPr>
          <p:cNvPicPr>
            <a:picLocks noGrp="1" noChangeAspect="1"/>
          </p:cNvPicPr>
          <p:nvPr>
            <p:ph type="pic" sz="quarter" idx="10"/>
          </p:nvPr>
        </p:nvPicPr>
        <p:blipFill>
          <a:blip r:embed="rId2"/>
          <a:srcRect l="216" r="216"/>
          <a:stretch>
            <a:fillRect/>
          </a:stretch>
        </p:blipFill>
        <p:spPr>
          <a:prstGeom prst="rect">
            <a:avLst/>
          </a:prstGeom>
        </p:spPr>
      </p:pic>
    </p:spTree>
    <p:extLst>
      <p:ext uri="{BB962C8B-B14F-4D97-AF65-F5344CB8AC3E}">
        <p14:creationId xmlns:p14="http://schemas.microsoft.com/office/powerpoint/2010/main" val="2546305615"/>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04E36-0898-4123-4716-253A85EF159E}"/>
            </a:ext>
          </a:extLst>
        </p:cNvPr>
        <p:cNvGrpSpPr/>
        <p:nvPr/>
      </p:nvGrpSpPr>
      <p:grpSpPr>
        <a:xfrm>
          <a:off x="0" y="0"/>
          <a:ext cx="0" cy="0"/>
          <a:chOff x="0" y="0"/>
          <a:chExt cx="0" cy="0"/>
        </a:xfrm>
      </p:grpSpPr>
    </p:spTree>
    <p:extLst>
      <p:ext uri="{BB962C8B-B14F-4D97-AF65-F5344CB8AC3E}">
        <p14:creationId xmlns:p14="http://schemas.microsoft.com/office/powerpoint/2010/main" val="3979866893"/>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16A2ED5-E232-0646-B77A-B7E12B4826DF}"/>
              </a:ext>
            </a:extLst>
          </p:cNvPr>
          <p:cNvSpPr>
            <a:spLocks noGrp="1"/>
          </p:cNvSpPr>
          <p:nvPr>
            <p:ph type="subTitle" idx="1"/>
          </p:nvPr>
        </p:nvSpPr>
        <p:spPr>
          <a:xfrm>
            <a:off x="546652" y="5272179"/>
            <a:ext cx="11239501" cy="1091855"/>
          </a:xfrm>
        </p:spPr>
        <p:txBody>
          <a:bodyPr>
            <a:normAutofit/>
          </a:bodyPr>
          <a:lstStyle/>
          <a:p>
            <a:r>
              <a:rPr lang="en-US" b="1" dirty="0">
                <a:effectLst>
                  <a:outerShdw blurRad="38100" dist="38100" dir="2700000" algn="tl">
                    <a:srgbClr val="000000">
                      <a:alpha val="43137"/>
                    </a:srgbClr>
                  </a:outerShdw>
                </a:effectLst>
              </a:rPr>
              <a:t>Scott R. Evans, PhD, MS</a:t>
            </a:r>
          </a:p>
          <a:p>
            <a:endParaRPr lang="en-US" dirty="0"/>
          </a:p>
        </p:txBody>
      </p:sp>
      <p:sp>
        <p:nvSpPr>
          <p:cNvPr id="3" name="Title 2">
            <a:extLst>
              <a:ext uri="{FF2B5EF4-FFF2-40B4-BE49-F238E27FC236}">
                <a16:creationId xmlns:a16="http://schemas.microsoft.com/office/drawing/2014/main" id="{AC8B58D3-8E9C-5A4E-BA51-D6753F99AAE2}"/>
              </a:ext>
            </a:extLst>
          </p:cNvPr>
          <p:cNvSpPr>
            <a:spLocks noGrp="1"/>
          </p:cNvSpPr>
          <p:nvPr>
            <p:ph type="title"/>
          </p:nvPr>
        </p:nvSpPr>
        <p:spPr>
          <a:xfrm>
            <a:off x="405848" y="666966"/>
            <a:ext cx="11380305" cy="1325563"/>
          </a:xfrm>
        </p:spPr>
        <p:txBody>
          <a:bodyPr>
            <a:normAutofit/>
          </a:bodyPr>
          <a:lstStyle/>
          <a:p>
            <a:r>
              <a:rPr lang="en-US" dirty="0">
                <a:solidFill>
                  <a:schemeClr val="accent6">
                    <a:lumMod val="60000"/>
                    <a:lumOff val="40000"/>
                  </a:schemeClr>
                </a:solidFill>
                <a:effectLst>
                  <a:outerShdw blurRad="38100" dist="38100" dir="2700000" algn="tl">
                    <a:srgbClr val="000000">
                      <a:alpha val="43137"/>
                    </a:srgbClr>
                  </a:outerShdw>
                </a:effectLst>
              </a:rPr>
              <a:t>SCT Outgoing President</a:t>
            </a:r>
            <a:br>
              <a:rPr lang="en-US" dirty="0">
                <a:solidFill>
                  <a:schemeClr val="accent3"/>
                </a:solidFill>
                <a:effectLst>
                  <a:outerShdw blurRad="38100" dist="38100" dir="2700000" algn="tl">
                    <a:srgbClr val="000000">
                      <a:alpha val="43137"/>
                    </a:srgbClr>
                  </a:outerShdw>
                </a:effectLst>
              </a:rPr>
            </a:br>
            <a:endParaRPr lang="en-US" dirty="0">
              <a:solidFill>
                <a:schemeClr val="accent3"/>
              </a:solidFill>
              <a:effectLst>
                <a:outerShdw blurRad="38100" dist="38100" dir="2700000" algn="tl">
                  <a:srgbClr val="000000">
                    <a:alpha val="43137"/>
                  </a:srgbClr>
                </a:outerShdw>
              </a:effectLst>
            </a:endParaRPr>
          </a:p>
        </p:txBody>
      </p:sp>
      <p:pic>
        <p:nvPicPr>
          <p:cNvPr id="6" name="Picture Placeholder 5">
            <a:extLst>
              <a:ext uri="{FF2B5EF4-FFF2-40B4-BE49-F238E27FC236}">
                <a16:creationId xmlns:a16="http://schemas.microsoft.com/office/drawing/2014/main" id="{92AF5608-A04B-604B-87AC-E7B69E56F5F1}"/>
              </a:ext>
            </a:extLst>
          </p:cNvPr>
          <p:cNvPicPr>
            <a:picLocks noGrp="1" noChangeAspect="1"/>
          </p:cNvPicPr>
          <p:nvPr>
            <p:ph type="pic" sz="quarter" idx="10"/>
          </p:nvPr>
        </p:nvPicPr>
        <p:blipFill>
          <a:blip r:embed="rId2"/>
          <a:srcRect l="12553" r="12553"/>
          <a:stretch/>
        </p:blipFill>
        <p:spPr>
          <a:xfrm>
            <a:off x="4953000" y="1914526"/>
            <a:ext cx="2286000" cy="2743200"/>
          </a:xfrm>
        </p:spPr>
      </p:pic>
    </p:spTree>
    <p:extLst>
      <p:ext uri="{BB962C8B-B14F-4D97-AF65-F5344CB8AC3E}">
        <p14:creationId xmlns:p14="http://schemas.microsoft.com/office/powerpoint/2010/main" val="1016409824"/>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586D1-C54D-89B1-3FE9-AB802CD0BE09}"/>
            </a:ext>
          </a:extLst>
        </p:cNvPr>
        <p:cNvGrpSpPr/>
        <p:nvPr/>
      </p:nvGrpSpPr>
      <p:grpSpPr>
        <a:xfrm>
          <a:off x="0" y="0"/>
          <a:ext cx="0" cy="0"/>
          <a:chOff x="0" y="0"/>
          <a:chExt cx="0" cy="0"/>
        </a:xfrm>
      </p:grpSpPr>
    </p:spTree>
    <p:extLst>
      <p:ext uri="{BB962C8B-B14F-4D97-AF65-F5344CB8AC3E}">
        <p14:creationId xmlns:p14="http://schemas.microsoft.com/office/powerpoint/2010/main" val="1554388671"/>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uilding with a clock tower&#10;&#10;AI-generated content may be incorrect.">
            <a:extLst>
              <a:ext uri="{FF2B5EF4-FFF2-40B4-BE49-F238E27FC236}">
                <a16:creationId xmlns:a16="http://schemas.microsoft.com/office/drawing/2014/main" id="{25F9DEE6-7EE3-BC19-A594-8A67F58CD592}"/>
              </a:ext>
            </a:extLst>
          </p:cNvPr>
          <p:cNvPicPr>
            <a:picLocks noChangeAspect="1"/>
          </p:cNvPicPr>
          <p:nvPr/>
        </p:nvPicPr>
        <p:blipFill>
          <a:blip r:embed="rId2"/>
          <a:stretch>
            <a:fillRect/>
          </a:stretch>
        </p:blipFill>
        <p:spPr>
          <a:xfrm>
            <a:off x="-1" y="1769805"/>
            <a:ext cx="12203933" cy="8135955"/>
          </a:xfrm>
          <a:prstGeom prst="rect">
            <a:avLst/>
          </a:prstGeom>
        </p:spPr>
      </p:pic>
      <p:sp>
        <p:nvSpPr>
          <p:cNvPr id="9" name="TextBox 8">
            <a:extLst>
              <a:ext uri="{FF2B5EF4-FFF2-40B4-BE49-F238E27FC236}">
                <a16:creationId xmlns:a16="http://schemas.microsoft.com/office/drawing/2014/main" id="{965B2BF6-32AD-0EA6-508E-5F7229BBEEF2}"/>
              </a:ext>
            </a:extLst>
          </p:cNvPr>
          <p:cNvSpPr txBox="1"/>
          <p:nvPr/>
        </p:nvSpPr>
        <p:spPr>
          <a:xfrm>
            <a:off x="-2" y="2635380"/>
            <a:ext cx="7602342" cy="1323439"/>
          </a:xfrm>
          <a:prstGeom prst="rect">
            <a:avLst/>
          </a:prstGeom>
          <a:solidFill>
            <a:srgbClr val="2A762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8</a:t>
            </a:r>
            <a:r>
              <a:rPr kumimoji="0" lang="en-GB" sz="4000" b="1" i="0" u="none" strike="noStrike" kern="1200" cap="none" spc="0" normalizeH="0" baseline="3000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a:t>
            </a:r>
            <a:r>
              <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International Clinical Trials </a:t>
            </a:r>
            <a:br>
              <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Methodology Conference</a:t>
            </a:r>
            <a:endPar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26661772-E8CD-AAE8-7225-7019BD9CB537}"/>
              </a:ext>
            </a:extLst>
          </p:cNvPr>
          <p:cNvSpPr txBox="1"/>
          <p:nvPr/>
        </p:nvSpPr>
        <p:spPr>
          <a:xfrm>
            <a:off x="7173156" y="4795897"/>
            <a:ext cx="5030777" cy="1631216"/>
          </a:xfrm>
          <a:prstGeom prst="rect">
            <a:avLst/>
          </a:prstGeom>
          <a:solidFill>
            <a:srgbClr val="2A762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Save the 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14 – 17 September 2026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ICC, Birmingham, UK</a:t>
            </a:r>
          </a:p>
        </p:txBody>
      </p:sp>
      <p:pic>
        <p:nvPicPr>
          <p:cNvPr id="4" name="Picture 3" descr="TMRP colour logo horizontal Final (2)">
            <a:extLst>
              <a:ext uri="{FF2B5EF4-FFF2-40B4-BE49-F238E27FC236}">
                <a16:creationId xmlns:a16="http://schemas.microsoft.com/office/drawing/2014/main" id="{72D0B0A2-EF57-625D-03E8-6F4BFABC5A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25966" y="285960"/>
            <a:ext cx="2907561" cy="1190193"/>
          </a:xfrm>
          <a:prstGeom prst="rect">
            <a:avLst/>
          </a:prstGeom>
          <a:noFill/>
          <a:ln>
            <a:noFill/>
          </a:ln>
        </p:spPr>
      </p:pic>
      <p:pic>
        <p:nvPicPr>
          <p:cNvPr id="8" name="Picture 7">
            <a:extLst>
              <a:ext uri="{FF2B5EF4-FFF2-40B4-BE49-F238E27FC236}">
                <a16:creationId xmlns:a16="http://schemas.microsoft.com/office/drawing/2014/main" id="{F2A7655B-0E0D-B7C4-96CC-200E465C5786}"/>
              </a:ext>
            </a:extLst>
          </p:cNvPr>
          <p:cNvPicPr>
            <a:picLocks noChangeAspect="1"/>
          </p:cNvPicPr>
          <p:nvPr/>
        </p:nvPicPr>
        <p:blipFill>
          <a:blip r:embed="rId4"/>
          <a:stretch>
            <a:fillRect/>
          </a:stretch>
        </p:blipFill>
        <p:spPr>
          <a:xfrm>
            <a:off x="167149" y="114965"/>
            <a:ext cx="2254794" cy="1477861"/>
          </a:xfrm>
          <a:prstGeom prst="rect">
            <a:avLst/>
          </a:prstGeom>
        </p:spPr>
      </p:pic>
    </p:spTree>
    <p:extLst>
      <p:ext uri="{BB962C8B-B14F-4D97-AF65-F5344CB8AC3E}">
        <p14:creationId xmlns:p14="http://schemas.microsoft.com/office/powerpoint/2010/main" val="1364526717"/>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9ECF7-6E26-81EE-055E-FD0E44350D3B}"/>
            </a:ext>
          </a:extLst>
        </p:cNvPr>
        <p:cNvGrpSpPr/>
        <p:nvPr/>
      </p:nvGrpSpPr>
      <p:grpSpPr>
        <a:xfrm>
          <a:off x="0" y="0"/>
          <a:ext cx="0" cy="0"/>
          <a:chOff x="0" y="0"/>
          <a:chExt cx="0" cy="0"/>
        </a:xfrm>
      </p:grpSpPr>
    </p:spTree>
    <p:extLst>
      <p:ext uri="{BB962C8B-B14F-4D97-AF65-F5344CB8AC3E}">
        <p14:creationId xmlns:p14="http://schemas.microsoft.com/office/powerpoint/2010/main" val="1460705473"/>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62731F-9CC6-884E-C709-696B724FE0AE}"/>
              </a:ext>
            </a:extLst>
          </p:cNvPr>
          <p:cNvSpPr>
            <a:spLocks noGrp="1"/>
          </p:cNvSpPr>
          <p:nvPr>
            <p:ph type="title"/>
          </p:nvPr>
        </p:nvSpPr>
        <p:spPr/>
        <p:txBody>
          <a:bodyPr/>
          <a:lstStyle/>
          <a:p>
            <a:endParaRPr lang="en-US" dirty="0">
              <a:effectLst>
                <a:outerShdw blurRad="38100" dist="38100" dir="2700000" algn="tl">
                  <a:srgbClr val="000000">
                    <a:alpha val="43137"/>
                  </a:srgbClr>
                </a:outerShdw>
              </a:effectLst>
            </a:endParaRPr>
          </a:p>
        </p:txBody>
      </p:sp>
      <p:sp>
        <p:nvSpPr>
          <p:cNvPr id="5" name="Text Placeholder 4">
            <a:extLst>
              <a:ext uri="{FF2B5EF4-FFF2-40B4-BE49-F238E27FC236}">
                <a16:creationId xmlns:a16="http://schemas.microsoft.com/office/drawing/2014/main" id="{F381F0ED-2A1E-1BED-D0ED-72E3DBDCC956}"/>
              </a:ext>
            </a:extLst>
          </p:cNvPr>
          <p:cNvSpPr>
            <a:spLocks noGrp="1"/>
          </p:cNvSpPr>
          <p:nvPr>
            <p:ph type="body" sz="quarter" idx="10"/>
          </p:nvPr>
        </p:nvSpPr>
        <p:spPr/>
        <p:txBody>
          <a:bodyPr/>
          <a:lstStyle/>
          <a:p>
            <a:endParaRPr lang="en-US"/>
          </a:p>
        </p:txBody>
      </p:sp>
      <p:pic>
        <p:nvPicPr>
          <p:cNvPr id="7" name="Picture 6" descr="A city skyline with water and text">
            <a:extLst>
              <a:ext uri="{FF2B5EF4-FFF2-40B4-BE49-F238E27FC236}">
                <a16:creationId xmlns:a16="http://schemas.microsoft.com/office/drawing/2014/main" id="{D02C8A7F-A396-0F47-86EF-6EE831D60CAE}"/>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descr="A blue and orange cover with a city landscape and a blue sky&#10;&#10;AI-generated content may be incorrect.">
            <a:extLst>
              <a:ext uri="{FF2B5EF4-FFF2-40B4-BE49-F238E27FC236}">
                <a16:creationId xmlns:a16="http://schemas.microsoft.com/office/drawing/2014/main" id="{5E93F35D-4733-B525-8195-ED703EAC2C83}"/>
              </a:ext>
            </a:extLst>
          </p:cNvPr>
          <p:cNvPicPr>
            <a:picLocks noChangeAspect="1"/>
          </p:cNvPicPr>
          <p:nvPr/>
        </p:nvPicPr>
        <p:blipFill>
          <a:blip r:embed="rId3"/>
          <a:stretch>
            <a:fillRect/>
          </a:stretch>
        </p:blipFill>
        <p:spPr>
          <a:xfrm>
            <a:off x="1234" y="0"/>
            <a:ext cx="12189532" cy="6858000"/>
          </a:xfrm>
          <a:prstGeom prst="rect">
            <a:avLst/>
          </a:prstGeom>
        </p:spPr>
      </p:pic>
    </p:spTree>
    <p:extLst>
      <p:ext uri="{BB962C8B-B14F-4D97-AF65-F5344CB8AC3E}">
        <p14:creationId xmlns:p14="http://schemas.microsoft.com/office/powerpoint/2010/main" val="371163777"/>
      </p:ext>
    </p:extLst>
  </p:cSld>
  <p:clrMapOvr>
    <a:masterClrMapping/>
  </p:clrMapOvr>
  <p:transition spd="slow" advClick="0" advTm="10000">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FD90E-A282-E786-FC21-1A7348ADAA4F}"/>
            </a:ext>
          </a:extLst>
        </p:cNvPr>
        <p:cNvGrpSpPr/>
        <p:nvPr/>
      </p:nvGrpSpPr>
      <p:grpSpPr>
        <a:xfrm>
          <a:off x="0" y="0"/>
          <a:ext cx="0" cy="0"/>
          <a:chOff x="0" y="0"/>
          <a:chExt cx="0" cy="0"/>
        </a:xfrm>
      </p:grpSpPr>
    </p:spTree>
    <p:extLst>
      <p:ext uri="{BB962C8B-B14F-4D97-AF65-F5344CB8AC3E}">
        <p14:creationId xmlns:p14="http://schemas.microsoft.com/office/powerpoint/2010/main" val="577253040"/>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CD2CB-FDA9-8390-B921-F26FFEE7D642}"/>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C9119068-2F99-80A7-D886-F945D40370B3}"/>
              </a:ext>
            </a:extLst>
          </p:cNvPr>
          <p:cNvSpPr>
            <a:spLocks noGrp="1"/>
          </p:cNvSpPr>
          <p:nvPr>
            <p:ph type="subTitle" idx="1"/>
          </p:nvPr>
        </p:nvSpPr>
        <p:spPr>
          <a:xfrm>
            <a:off x="546652" y="5165646"/>
            <a:ext cx="11239501" cy="1091855"/>
          </a:xfrm>
        </p:spPr>
        <p:txBody>
          <a:bodyPr>
            <a:normAutofit/>
          </a:bodyPr>
          <a:lstStyle/>
          <a:p>
            <a:r>
              <a:rPr lang="en-US" b="1" dirty="0">
                <a:effectLst>
                  <a:outerShdw blurRad="38100" dist="38100" dir="2700000" algn="tl">
                    <a:srgbClr val="000000">
                      <a:alpha val="43137"/>
                    </a:srgbClr>
                  </a:outerShdw>
                </a:effectLst>
              </a:rPr>
              <a:t>Denise Esserman, PhD</a:t>
            </a:r>
          </a:p>
          <a:p>
            <a:endParaRPr lang="en-US" dirty="0"/>
          </a:p>
        </p:txBody>
      </p:sp>
      <p:sp>
        <p:nvSpPr>
          <p:cNvPr id="3" name="Title 2">
            <a:extLst>
              <a:ext uri="{FF2B5EF4-FFF2-40B4-BE49-F238E27FC236}">
                <a16:creationId xmlns:a16="http://schemas.microsoft.com/office/drawing/2014/main" id="{ACC9900B-2615-F3F0-6D92-EA15B2CEABCC}"/>
              </a:ext>
            </a:extLst>
          </p:cNvPr>
          <p:cNvSpPr>
            <a:spLocks noGrp="1"/>
          </p:cNvSpPr>
          <p:nvPr>
            <p:ph type="title"/>
          </p:nvPr>
        </p:nvSpPr>
        <p:spPr>
          <a:xfrm>
            <a:off x="405848" y="533824"/>
            <a:ext cx="11380305" cy="1325563"/>
          </a:xfrm>
        </p:spPr>
        <p:txBody>
          <a:bodyPr>
            <a:normAutofit/>
          </a:bodyPr>
          <a:lstStyle/>
          <a:p>
            <a:r>
              <a:rPr lang="en-US" dirty="0">
                <a:solidFill>
                  <a:schemeClr val="accent6">
                    <a:lumMod val="60000"/>
                    <a:lumOff val="40000"/>
                  </a:schemeClr>
                </a:solidFill>
                <a:effectLst>
                  <a:outerShdw blurRad="38100" dist="38100" dir="2700000" algn="tl">
                    <a:srgbClr val="000000">
                      <a:alpha val="43137"/>
                    </a:srgbClr>
                  </a:outerShdw>
                </a:effectLst>
              </a:rPr>
              <a:t>Outgoing Board Member</a:t>
            </a:r>
          </a:p>
        </p:txBody>
      </p:sp>
      <p:pic>
        <p:nvPicPr>
          <p:cNvPr id="6" name="Picture Placeholder 5">
            <a:extLst>
              <a:ext uri="{FF2B5EF4-FFF2-40B4-BE49-F238E27FC236}">
                <a16:creationId xmlns:a16="http://schemas.microsoft.com/office/drawing/2014/main" id="{849550FD-BEBE-B78F-FBD4-43C8493A388E}"/>
              </a:ext>
            </a:extLst>
          </p:cNvPr>
          <p:cNvPicPr>
            <a:picLocks noGrp="1" noChangeAspect="1"/>
          </p:cNvPicPr>
          <p:nvPr>
            <p:ph type="pic" sz="quarter" idx="10"/>
          </p:nvPr>
        </p:nvPicPr>
        <p:blipFill>
          <a:blip r:embed="rId2"/>
          <a:srcRect l="8333" r="8333"/>
          <a:stretch/>
        </p:blipFill>
        <p:spPr>
          <a:xfrm>
            <a:off x="4953000" y="2136467"/>
            <a:ext cx="2286000" cy="2743200"/>
          </a:xfrm>
        </p:spPr>
      </p:pic>
    </p:spTree>
    <p:extLst>
      <p:ext uri="{BB962C8B-B14F-4D97-AF65-F5344CB8AC3E}">
        <p14:creationId xmlns:p14="http://schemas.microsoft.com/office/powerpoint/2010/main" val="1266204388"/>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D739D-ED63-BA03-7211-A1F87E61F361}"/>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302CDD72-48D1-4AF8-F80A-5900ABC6C19B}"/>
              </a:ext>
            </a:extLst>
          </p:cNvPr>
          <p:cNvSpPr>
            <a:spLocks noGrp="1"/>
          </p:cNvSpPr>
          <p:nvPr>
            <p:ph type="subTitle" idx="1"/>
          </p:nvPr>
        </p:nvSpPr>
        <p:spPr>
          <a:xfrm>
            <a:off x="546652" y="5165646"/>
            <a:ext cx="11239501" cy="1091855"/>
          </a:xfrm>
        </p:spPr>
        <p:txBody>
          <a:bodyPr>
            <a:normAutofit/>
          </a:bodyPr>
          <a:lstStyle/>
          <a:p>
            <a:r>
              <a:rPr lang="en-US" b="1" dirty="0">
                <a:effectLst>
                  <a:outerShdw blurRad="38100" dist="38100" dir="2700000" algn="tl">
                    <a:srgbClr val="000000">
                      <a:alpha val="43137"/>
                    </a:srgbClr>
                  </a:outerShdw>
                </a:effectLst>
              </a:rPr>
              <a:t>Ted Lystig, PhD</a:t>
            </a:r>
          </a:p>
          <a:p>
            <a:endParaRPr lang="en-US" dirty="0"/>
          </a:p>
        </p:txBody>
      </p:sp>
      <p:sp>
        <p:nvSpPr>
          <p:cNvPr id="3" name="Title 2">
            <a:extLst>
              <a:ext uri="{FF2B5EF4-FFF2-40B4-BE49-F238E27FC236}">
                <a16:creationId xmlns:a16="http://schemas.microsoft.com/office/drawing/2014/main" id="{DAD6B5EA-F965-5803-5F43-72ED501E0243}"/>
              </a:ext>
            </a:extLst>
          </p:cNvPr>
          <p:cNvSpPr>
            <a:spLocks noGrp="1"/>
          </p:cNvSpPr>
          <p:nvPr>
            <p:ph type="title"/>
          </p:nvPr>
        </p:nvSpPr>
        <p:spPr>
          <a:xfrm>
            <a:off x="405848" y="493345"/>
            <a:ext cx="11380305" cy="1325563"/>
          </a:xfrm>
        </p:spPr>
        <p:txBody>
          <a:bodyPr>
            <a:normAutofit/>
          </a:bodyPr>
          <a:lstStyle/>
          <a:p>
            <a:r>
              <a:rPr lang="en-US" dirty="0">
                <a:solidFill>
                  <a:schemeClr val="accent6">
                    <a:lumMod val="60000"/>
                    <a:lumOff val="40000"/>
                  </a:schemeClr>
                </a:solidFill>
                <a:effectLst>
                  <a:outerShdw blurRad="38100" dist="38100" dir="2700000" algn="tl">
                    <a:srgbClr val="000000">
                      <a:alpha val="43137"/>
                    </a:srgbClr>
                  </a:outerShdw>
                </a:effectLst>
              </a:rPr>
              <a:t>Outgoing Board Member</a:t>
            </a:r>
          </a:p>
        </p:txBody>
      </p:sp>
      <p:pic>
        <p:nvPicPr>
          <p:cNvPr id="6" name="Picture Placeholder 5">
            <a:extLst>
              <a:ext uri="{FF2B5EF4-FFF2-40B4-BE49-F238E27FC236}">
                <a16:creationId xmlns:a16="http://schemas.microsoft.com/office/drawing/2014/main" id="{AA8C6FDC-BDCD-A4A0-43B4-7147CCD5C834}"/>
              </a:ext>
            </a:extLst>
          </p:cNvPr>
          <p:cNvPicPr>
            <a:picLocks noGrp="1" noChangeAspect="1"/>
          </p:cNvPicPr>
          <p:nvPr>
            <p:ph type="pic" sz="quarter" idx="10"/>
          </p:nvPr>
        </p:nvPicPr>
        <p:blipFill>
          <a:blip r:embed="rId2"/>
          <a:srcRect l="8333" r="8333"/>
          <a:stretch/>
        </p:blipFill>
        <p:spPr>
          <a:xfrm>
            <a:off x="4953000" y="2136467"/>
            <a:ext cx="2286000" cy="2743200"/>
          </a:xfrm>
        </p:spPr>
      </p:pic>
    </p:spTree>
    <p:extLst>
      <p:ext uri="{BB962C8B-B14F-4D97-AF65-F5344CB8AC3E}">
        <p14:creationId xmlns:p14="http://schemas.microsoft.com/office/powerpoint/2010/main" val="2363760173"/>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7AC84-5BCB-C932-F566-45E30DC0CD99}"/>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A9428870-23A1-C16A-19F2-7CB79A8B9160}"/>
              </a:ext>
            </a:extLst>
          </p:cNvPr>
          <p:cNvSpPr>
            <a:spLocks noGrp="1"/>
          </p:cNvSpPr>
          <p:nvPr>
            <p:ph type="subTitle" idx="1"/>
          </p:nvPr>
        </p:nvSpPr>
        <p:spPr>
          <a:xfrm>
            <a:off x="546652" y="5165646"/>
            <a:ext cx="11239501" cy="1091855"/>
          </a:xfrm>
        </p:spPr>
        <p:txBody>
          <a:bodyPr>
            <a:normAutofit/>
          </a:bodyPr>
          <a:lstStyle/>
          <a:p>
            <a:r>
              <a:rPr lang="en-US" b="1" dirty="0">
                <a:effectLst>
                  <a:outerShdw blurRad="38100" dist="38100" dir="2700000" algn="tl">
                    <a:srgbClr val="000000">
                      <a:alpha val="43137"/>
                    </a:srgbClr>
                  </a:outerShdw>
                </a:effectLst>
              </a:rPr>
              <a:t>Juliana Tolles, PhD</a:t>
            </a:r>
          </a:p>
          <a:p>
            <a:endParaRPr lang="en-US" dirty="0"/>
          </a:p>
        </p:txBody>
      </p:sp>
      <p:sp>
        <p:nvSpPr>
          <p:cNvPr id="3" name="Title 2">
            <a:extLst>
              <a:ext uri="{FF2B5EF4-FFF2-40B4-BE49-F238E27FC236}">
                <a16:creationId xmlns:a16="http://schemas.microsoft.com/office/drawing/2014/main" id="{0A0A6C9F-2E5C-2229-7696-D8F22A4D7BAC}"/>
              </a:ext>
            </a:extLst>
          </p:cNvPr>
          <p:cNvSpPr>
            <a:spLocks noGrp="1"/>
          </p:cNvSpPr>
          <p:nvPr>
            <p:ph type="title"/>
          </p:nvPr>
        </p:nvSpPr>
        <p:spPr>
          <a:xfrm>
            <a:off x="405848" y="493345"/>
            <a:ext cx="11380305" cy="1325563"/>
          </a:xfrm>
        </p:spPr>
        <p:txBody>
          <a:bodyPr>
            <a:normAutofit/>
          </a:bodyPr>
          <a:lstStyle/>
          <a:p>
            <a:r>
              <a:rPr lang="en-US" dirty="0">
                <a:solidFill>
                  <a:schemeClr val="accent6">
                    <a:lumMod val="60000"/>
                    <a:lumOff val="40000"/>
                  </a:schemeClr>
                </a:solidFill>
                <a:effectLst>
                  <a:outerShdw blurRad="38100" dist="38100" dir="2700000" algn="tl">
                    <a:srgbClr val="000000">
                      <a:alpha val="43137"/>
                    </a:srgbClr>
                  </a:outerShdw>
                </a:effectLst>
              </a:rPr>
              <a:t>Outgoing Board Member</a:t>
            </a:r>
          </a:p>
        </p:txBody>
      </p:sp>
      <p:pic>
        <p:nvPicPr>
          <p:cNvPr id="6" name="Picture Placeholder 5">
            <a:extLst>
              <a:ext uri="{FF2B5EF4-FFF2-40B4-BE49-F238E27FC236}">
                <a16:creationId xmlns:a16="http://schemas.microsoft.com/office/drawing/2014/main" id="{61E1A92F-14C7-DD69-8D79-3BDD8C694BD7}"/>
              </a:ext>
            </a:extLst>
          </p:cNvPr>
          <p:cNvPicPr>
            <a:picLocks noGrp="1" noChangeAspect="1"/>
          </p:cNvPicPr>
          <p:nvPr>
            <p:ph type="pic" sz="quarter" idx="10"/>
          </p:nvPr>
        </p:nvPicPr>
        <p:blipFill>
          <a:blip r:embed="rId2"/>
          <a:srcRect l="5833" r="5833"/>
          <a:stretch/>
        </p:blipFill>
        <p:spPr>
          <a:xfrm>
            <a:off x="4953000" y="2136467"/>
            <a:ext cx="2286000" cy="2743200"/>
          </a:xfrm>
        </p:spPr>
      </p:pic>
    </p:spTree>
    <p:extLst>
      <p:ext uri="{BB962C8B-B14F-4D97-AF65-F5344CB8AC3E}">
        <p14:creationId xmlns:p14="http://schemas.microsoft.com/office/powerpoint/2010/main" val="326563515"/>
      </p:ext>
    </p:extLst>
  </p:cSld>
  <p:clrMapOvr>
    <a:masterClrMapping/>
  </p:clrMapOvr>
  <p:transition spd="slow">
    <p:wipe/>
  </p:transition>
</p:sld>
</file>

<file path=ppt/theme/theme1.xml><?xml version="1.0" encoding="utf-8"?>
<a:theme xmlns:a="http://schemas.openxmlformats.org/drawingml/2006/main" name="Office Theme">
  <a:themeElements>
    <a:clrScheme name="SCT 2025 Annual Meeting">
      <a:dk1>
        <a:srgbClr val="006AB8"/>
      </a:dk1>
      <a:lt1>
        <a:srgbClr val="FEFFFF"/>
      </a:lt1>
      <a:dk2>
        <a:srgbClr val="006AB8"/>
      </a:dk2>
      <a:lt2>
        <a:srgbClr val="FFFFFF"/>
      </a:lt2>
      <a:accent1>
        <a:srgbClr val="A37EAA"/>
      </a:accent1>
      <a:accent2>
        <a:srgbClr val="F2B39F"/>
      </a:accent2>
      <a:accent3>
        <a:srgbClr val="A2DEF6"/>
      </a:accent3>
      <a:accent4>
        <a:srgbClr val="5BB8DE"/>
      </a:accent4>
      <a:accent5>
        <a:srgbClr val="3F8BC7"/>
      </a:accent5>
      <a:accent6>
        <a:srgbClr val="B085AD"/>
      </a:accent6>
      <a:hlink>
        <a:srgbClr val="007EBB"/>
      </a:hlink>
      <a:folHlink>
        <a:srgbClr val="5BB8DE"/>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CBA5EB9-8BB8-674C-A415-30C3EE117739}" vid="{3C129C00-697E-604A-868D-3F7AA2AC5005}"/>
    </a:ext>
  </a:extLst>
</a:theme>
</file>

<file path=ppt/theme/theme2.xml><?xml version="1.0" encoding="utf-8"?>
<a:theme xmlns:a="http://schemas.openxmlformats.org/drawingml/2006/main" name="1_Office Theme">
  <a:themeElements>
    <a:clrScheme name="SCT 2025 Annual Meeting">
      <a:dk1>
        <a:srgbClr val="006AB8"/>
      </a:dk1>
      <a:lt1>
        <a:srgbClr val="FEFFFF"/>
      </a:lt1>
      <a:dk2>
        <a:srgbClr val="006AB8"/>
      </a:dk2>
      <a:lt2>
        <a:srgbClr val="FFFFFF"/>
      </a:lt2>
      <a:accent1>
        <a:srgbClr val="A37EAA"/>
      </a:accent1>
      <a:accent2>
        <a:srgbClr val="F2B39F"/>
      </a:accent2>
      <a:accent3>
        <a:srgbClr val="A2DEF6"/>
      </a:accent3>
      <a:accent4>
        <a:srgbClr val="5BB8DE"/>
      </a:accent4>
      <a:accent5>
        <a:srgbClr val="3F8BC7"/>
      </a:accent5>
      <a:accent6>
        <a:srgbClr val="B085AD"/>
      </a:accent6>
      <a:hlink>
        <a:srgbClr val="007EBB"/>
      </a:hlink>
      <a:folHlink>
        <a:srgbClr val="5BB8DE"/>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CBA5EB9-8BB8-674C-A415-30C3EE117739}" vid="{3C129C00-697E-604A-868D-3F7AA2AC5005}"/>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SCT_MeetingTemplate2024f_12-13-23</Template>
  <TotalTime>7125</TotalTime>
  <Words>939</Words>
  <Application>Microsoft Office PowerPoint</Application>
  <PresentationFormat>Widescreen</PresentationFormat>
  <Paragraphs>155</Paragraphs>
  <Slides>57</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57</vt:i4>
      </vt:variant>
    </vt:vector>
  </HeadingPairs>
  <TitlesOfParts>
    <vt:vector size="65" baseType="lpstr">
      <vt:lpstr>Arial</vt:lpstr>
      <vt:lpstr>Calibri</vt:lpstr>
      <vt:lpstr>Calibri Light</vt:lpstr>
      <vt:lpstr>Open Sans</vt:lpstr>
      <vt:lpstr>Tahoma</vt:lpstr>
      <vt:lpstr>Office Theme</vt:lpstr>
      <vt:lpstr>1_Office Theme</vt:lpstr>
      <vt:lpstr>2_Office Theme</vt:lpstr>
      <vt:lpstr>SCT Business Session</vt:lpstr>
      <vt:lpstr>PowerPoint Presentation</vt:lpstr>
      <vt:lpstr>Approval of 2024  Business Meeting Minutes</vt:lpstr>
      <vt:lpstr>President’s Report </vt:lpstr>
      <vt:lpstr>Year-in-Review</vt:lpstr>
      <vt:lpstr>PowerPoint Presentation</vt:lpstr>
      <vt:lpstr>Outgoing Board Member</vt:lpstr>
      <vt:lpstr>Outgoing Board Member</vt:lpstr>
      <vt:lpstr>Outgoing Board Member</vt:lpstr>
      <vt:lpstr>PowerPoint Presentation</vt:lpstr>
      <vt:lpstr>Election Results</vt:lpstr>
      <vt:lpstr>Election Results</vt:lpstr>
      <vt:lpstr>PowerPoint Presentation</vt:lpstr>
      <vt:lpstr>Program Committee Chair</vt:lpstr>
      <vt:lpstr>PowerPoint Presentation</vt:lpstr>
      <vt:lpstr>Education Committee Chair</vt:lpstr>
      <vt:lpstr>PowerPoint Presentation</vt:lpstr>
      <vt:lpstr>PowerPoint Presentation</vt:lpstr>
      <vt:lpstr>  CITI Program, a division of BRANY Population Health Research Institute StataCorp Weave</vt:lpstr>
      <vt:lpstr>PowerPoint Presentation</vt:lpstr>
      <vt:lpstr>Financial Report</vt:lpstr>
      <vt:lpstr> 2024 Year-End Financials</vt:lpstr>
      <vt:lpstr>PowerPoint Presentation</vt:lpstr>
      <vt:lpstr>Clinical Trials  Journal Report</vt:lpstr>
      <vt:lpstr>Aims and Scope</vt:lpstr>
      <vt:lpstr>Key 2024 Statistics</vt:lpstr>
      <vt:lpstr>PowerPoint Presentation</vt:lpstr>
      <vt:lpstr>PowerPoint Presentation</vt:lpstr>
      <vt:lpstr>Open Discussion/Q&amp;A</vt:lpstr>
      <vt:lpstr>PowerPoint Presentation</vt:lpstr>
      <vt:lpstr>Communications  Committee Report</vt:lpstr>
      <vt:lpstr>SCT Communications Committee Update  (2024-2025)</vt:lpstr>
      <vt:lpstr>SCT Communications Committee Update (2024-2025) (cont.)</vt:lpstr>
      <vt:lpstr>PowerPoint Presentation</vt:lpstr>
      <vt:lpstr>Thomas C. Chalmers  Student Scholarship</vt:lpstr>
      <vt:lpstr>Thomas C. Chalmers Student Scholarship Finalists</vt:lpstr>
      <vt:lpstr>Thomas C. Chalmers Student Scholarship Recipient</vt:lpstr>
      <vt:lpstr>PowerPoint Presentation</vt:lpstr>
      <vt:lpstr>Sylvan Green Award</vt:lpstr>
      <vt:lpstr>Sylvan Green Award Recipient</vt:lpstr>
      <vt:lpstr>PowerPoint Presentation</vt:lpstr>
      <vt:lpstr>ED&amp;I Early-Career Awards</vt:lpstr>
      <vt:lpstr>ED&amp;I Early-Career Award Recipient</vt:lpstr>
      <vt:lpstr>ED&amp;I Early-Career Award Recipient</vt:lpstr>
      <vt:lpstr>ED&amp;I Early-Career Award Recipient</vt:lpstr>
      <vt:lpstr>ED&amp;I Early-Career Award Recipient</vt:lpstr>
      <vt:lpstr>PowerPoint Presentation</vt:lpstr>
      <vt:lpstr>Best Poster  Presentation Award</vt:lpstr>
      <vt:lpstr>Best Poster Presentation</vt:lpstr>
      <vt:lpstr>PowerPoint Presentation</vt:lpstr>
      <vt:lpstr>SCT Incoming President</vt:lpstr>
      <vt:lpstr>PowerPoint Presentation</vt:lpstr>
      <vt:lpstr>SCT Outgoing President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Aguado</dc:creator>
  <cp:lastModifiedBy>Lisa Aguado</cp:lastModifiedBy>
  <cp:revision>91</cp:revision>
  <dcterms:created xsi:type="dcterms:W3CDTF">2024-05-03T20:52:47Z</dcterms:created>
  <dcterms:modified xsi:type="dcterms:W3CDTF">2025-05-20T14:05:34Z</dcterms:modified>
</cp:coreProperties>
</file>